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6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1" r:id="rId2"/>
    <p:sldMasterId id="2147483806" r:id="rId3"/>
    <p:sldMasterId id="2147483831" r:id="rId4"/>
    <p:sldMasterId id="2147483856" r:id="rId5"/>
    <p:sldMasterId id="2147483881" r:id="rId6"/>
  </p:sldMasterIdLst>
  <p:notesMasterIdLst>
    <p:notesMasterId r:id="rId15"/>
  </p:notesMasterIdLst>
  <p:handoutMasterIdLst>
    <p:handoutMasterId r:id="rId16"/>
  </p:handoutMasterIdLst>
  <p:sldIdLst>
    <p:sldId id="298" r:id="rId7"/>
    <p:sldId id="314" r:id="rId8"/>
    <p:sldId id="315" r:id="rId9"/>
    <p:sldId id="316" r:id="rId10"/>
    <p:sldId id="317" r:id="rId11"/>
    <p:sldId id="318" r:id="rId12"/>
    <p:sldId id="319" r:id="rId13"/>
    <p:sldId id="320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" id="{ABEBBF96-933D-4ADE-AE1A-06C450A86C39}">
          <p14:sldIdLst/>
        </p14:section>
        <p14:section name="Assets" id="{2250CCF0-DAA3-4CD7-B563-1C83EE4A9EE8}">
          <p14:sldIdLst/>
        </p14:section>
        <p14:section name="Presentation" id="{513FA30C-6103-448B-8BE6-B9AC89BE9187}">
          <p14:sldIdLst>
            <p14:sldId id="298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2B6F1D-ED99-5349-7F51-0CB9D3AA4303}" name="Kelleher, Lucy" initials="KL" userId="S::u1774172@live.warwick.ac.uk::a7d460b6-a904-4b89-9e64-58119e2e76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5917" autoAdjust="0"/>
  </p:normalViewPr>
  <p:slideViewPr>
    <p:cSldViewPr snapToGrid="0">
      <p:cViewPr varScale="1">
        <p:scale>
          <a:sx n="125" d="100"/>
          <a:sy n="125" d="100"/>
        </p:scale>
        <p:origin x="17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36A93E-21D6-7260-B4CA-702624F8E3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1B07E-215B-B252-5460-C51F469635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F8B5B-D173-4426-BBAF-D7AE8121D62E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D4238-B7BE-7475-11C6-32646A9398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4D755-64E4-2DA6-A761-A7E77CBDBB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844C1-B26F-4131-9395-099589957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687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C553F-3012-4BB0-8A17-A95503C494F8}" type="datetimeFigureOut">
              <a:rPr lang="en-GB" smtClean="0"/>
              <a:t>21/08/2024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35119-E922-49E8-9185-26F250BE6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50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Relationship Id="rId4" Type="http://schemas.microsoft.com/office/2007/relationships/hdphoto" Target="../media/hdphoto1.wdp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8.xml"/><Relationship Id="rId4" Type="http://schemas.microsoft.com/office/2007/relationships/hdphoto" Target="../media/hdphoto1.wdp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0.xml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2.xml"/><Relationship Id="rId4" Type="http://schemas.microsoft.com/office/2007/relationships/hdphoto" Target="../media/hdphoto1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3.xml"/><Relationship Id="rId4" Type="http://schemas.microsoft.com/office/2007/relationships/hdphoto" Target="../media/hdphoto1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4.xml"/><Relationship Id="rId4" Type="http://schemas.microsoft.com/office/2007/relationships/hdphoto" Target="../media/hdphoto1.wdp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1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3.xml"/><Relationship Id="rId4" Type="http://schemas.microsoft.com/office/2007/relationships/hdphoto" Target="../media/hdphoto1.wdp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9.xml"/><Relationship Id="rId4" Type="http://schemas.microsoft.com/office/2007/relationships/hdphoto" Target="../media/hdphoto1.wdp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1.xml"/><Relationship Id="rId4" Type="http://schemas.microsoft.com/office/2007/relationships/hdphoto" Target="../media/hdphoto1.wdp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4.xml"/><Relationship Id="rId4" Type="http://schemas.microsoft.com/office/2007/relationships/hdphoto" Target="../media/hdphoto1.wdp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6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8.xml"/><Relationship Id="rId4" Type="http://schemas.microsoft.com/office/2007/relationships/hdphoto" Target="../media/hdphoto1.wdp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9.xml"/><Relationship Id="rId4" Type="http://schemas.microsoft.com/office/2007/relationships/hdphoto" Target="../media/hdphoto1.wdp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0.xml"/><Relationship Id="rId4" Type="http://schemas.microsoft.com/office/2007/relationships/hdphoto" Target="../media/hdphoto1.wdp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7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9.xml"/><Relationship Id="rId4" Type="http://schemas.microsoft.com/office/2007/relationships/hdphoto" Target="../media/hdphoto1.wdp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5.xml"/><Relationship Id="rId4" Type="http://schemas.microsoft.com/office/2007/relationships/hdphoto" Target="../media/hdphoto1.wdp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7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6.xml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.xml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4" Type="http://schemas.microsoft.com/office/2007/relationships/hdphoto" Target="../media/hdphoto1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4" Type="http://schemas.microsoft.com/office/2007/relationships/hdphoto" Target="../media/hdphoto1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6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9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1.xml"/><Relationship Id="rId4" Type="http://schemas.microsoft.com/office/2007/relationships/hdphoto" Target="../media/hdphoto1.wdp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6.sv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7.xml"/><Relationship Id="rId4" Type="http://schemas.microsoft.com/office/2007/relationships/hdphoto" Target="../media/hdphoto1.wdp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9.xml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4" Type="http://schemas.microsoft.com/office/2007/relationships/hdphoto" Target="../media/hdphoto1.wdp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6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4" Type="http://schemas.microsoft.com/office/2007/relationships/hdphoto" Target="../media/hdphoto1.wdp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7.xml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8.xml"/><Relationship Id="rId4" Type="http://schemas.microsoft.com/office/2007/relationships/hdphoto" Target="../media/hdphoto1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0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5.xml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7.xml"/><Relationship Id="rId4" Type="http://schemas.microsoft.com/office/2007/relationships/hdphoto" Target="../media/hdphoto1.wdp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0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3.xml"/><Relationship Id="rId4" Type="http://schemas.microsoft.com/office/2007/relationships/hdphoto" Target="../media/hdphoto1.wdp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528BD3-4CF6-AC3B-CF6A-4414EC35BF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3567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725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40A3A165-C5DD-7085-AA3A-715215B48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A973C-E1F1-1085-9DD6-FED79A51CFEA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CD2909-B5FD-21E1-FCAA-CD5C3B09D74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CE852-56BF-B005-0F25-39B98283BA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26265-8815-ABF3-34B1-FC008452291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8893-5791-A47A-8D5C-A0070CBB197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0121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50989E2-1353-0DE7-37C6-2D5D421EF7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6645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5EDBC723-2355-9FFD-1B28-EDA36F48A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E1F7D06-6BB8-E45F-D16F-E86D01E52D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199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5535C1-7CA2-4B53-2453-2624F0AF3701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37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75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883F13CB-442E-F12E-9EE3-7E403C77D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69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5C7CE-065F-AD32-8AE1-654E94F37765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BC61A05-8253-C869-9809-8E3097CCEA3D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5" name="Picture 4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3DC423C4-6861-9C6E-2707-C0A967675C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965739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11392-9887-6F0A-F534-BA299185E6C2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3E85899-B818-E9E3-1704-68DD0EB1F976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17" name="Picture 16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92B59ADE-8C21-2FC6-7372-648A2D33CA2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467239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F90906-584B-2D5F-FAB4-6695D586E9D9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CCED74E-1CD9-6E1C-650F-F6FA36BEF854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21" name="Picture 20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42CB962B-4F60-3B09-1414-02BC4C0A95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760041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45496" cy="37819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471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02700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71797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61582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24232" cy="33566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0580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3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2"/>
                </a:solidFill>
              </a:defRPr>
            </a:lvl1pPr>
            <a:lvl2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4pPr>
            <a:lvl5pPr>
              <a:buClr>
                <a:schemeClr val="accent1"/>
              </a:buClr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3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2"/>
                </a:solidFill>
              </a:defRPr>
            </a:lvl1pPr>
            <a:lvl2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lang="en-US" smtClean="0">
                <a:solidFill>
                  <a:schemeClr val="bg2"/>
                </a:solidFill>
              </a:defRPr>
            </a:lvl4pPr>
            <a:lvl5pPr>
              <a:buClr>
                <a:schemeClr val="accent1"/>
              </a:buClr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3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2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C1FA72-45A4-73AE-89FE-5220D139A213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CEEC13-52E5-F083-3396-72211E222FB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254A9A-3015-15E7-6C74-B33A070F815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49B4D-A009-348D-4A96-0819BB3086C5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62E8D3-E436-724C-74D3-695526981466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32804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2685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6F9FD50-6FB1-6F5C-4AEC-819F1E717E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6400" y="390842"/>
            <a:ext cx="1223964" cy="814389"/>
          </a:xfrm>
          <a:blipFill>
            <a:blip r:embed="rId4">
              <a:lum bright="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31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51978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25F43DC9-9EDC-0E60-9499-DEFF08707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941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679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409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50"/>
            <a:ext cx="4434865" cy="35693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448384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900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63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963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92F1844-445C-D1D8-0214-8D980269B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92C3C5-B2E4-0CB0-4482-299BB3D75F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F09EFA-F5F7-E682-33C6-620F705DDC9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D05137-F705-B7C0-D5AC-85C787BD98F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BB841A-51B1-DD11-53A5-6CEE96A4914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EE51C-F59D-A67D-0F46-2A86250ED5E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4511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8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40A3A165-C5DD-7085-AA3A-715215B48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A973C-E1F1-1085-9DD6-FED79A51CFEA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CD2909-B5FD-21E1-FCAA-CD5C3B09D74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CE852-56BF-B005-0F25-39B98283BA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26265-8815-ABF3-34B1-FC008452291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8893-5791-A47A-8D5C-A0070CBB197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961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EEA5B55A-F056-77FE-860F-CD35DAC313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574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5EDBC723-2355-9FFD-1B28-EDA36F48A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ADB5ABCE-32D3-4D7C-4032-83590C3BAA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27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FCF4B08-D8E3-3D4F-78E1-3003B5910B9F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7927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762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1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GB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1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GB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1"/>
          </a:solidFill>
        </p:spPr>
        <p:txBody>
          <a:bodyPr vert="horz" wrap="square" lIns="288000" tIns="504000" rIns="216000" bIns="45720" rtlCol="0">
            <a:noAutofit/>
          </a:bodyPr>
          <a:lstStyle>
            <a:lvl1pPr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>
                <a:solidFill>
                  <a:schemeClr val="bg1"/>
                </a:solidFill>
              </a:defRPr>
            </a:lvl2pPr>
            <a:lvl3pPr>
              <a:defRPr lang="en-US" smtClean="0">
                <a:solidFill>
                  <a:schemeClr val="bg1"/>
                </a:solidFill>
              </a:defRPr>
            </a:lvl3pPr>
            <a:lvl4pPr>
              <a:defRPr lang="en-US" smtClean="0">
                <a:solidFill>
                  <a:schemeClr val="bg1"/>
                </a:solidFill>
              </a:defRPr>
            </a:lvl4pPr>
            <a:lvl5pPr>
              <a:defRPr lang="en-GB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92CCE1-FFBF-26E0-1D03-CDAABD92F8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FA02C8-562C-86B6-29DF-9A4D2A6A04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6396F2-A3EB-833C-9C74-606B06E0DF4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0BC600-DA5F-5070-790A-797725BC66C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85EA4D-CD0C-C636-D9B0-E5772986DC0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62018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883F13CB-442E-F12E-9EE3-7E403C77D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28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5C7CE-065F-AD32-8AE1-654E94F37765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BC61A05-8253-C869-9809-8E3097CCEA3D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5" name="Picture 4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3DC423C4-6861-9C6E-2707-C0A967675C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908897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34D64F-39FB-8253-59F3-52A6B0CAF7B8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803AB2DE-C646-1F51-5EF9-E5CDF0B38C14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17" name="Picture 16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64510EE8-9FA2-9237-3A47-6FB922F07F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087577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29A55E-0516-AA22-5CAE-B3B32D9995FE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61088543-7380-3DC5-E61F-CF4564B00135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21" name="Picture 20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86C40597-2EAD-F31C-C9DF-9762F32C83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189110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24232" cy="367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088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57737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165618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24232" cy="367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5518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4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4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4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086D-BA2D-3387-1F71-EC1954DCE146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15479-1A5F-0895-AF7C-44754A5CE213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79D7A3-EB98-64C5-042E-B6445B7DD82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7210DE-51A9-013C-BAE5-37BBA79DF863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C2960B-004B-DEC9-BE9E-82C6AC0E271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79016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788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629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6F9FD50-6FB1-6F5C-4AEC-819F1E717E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6400" y="390842"/>
            <a:ext cx="1223964" cy="814389"/>
          </a:xfrm>
          <a:blipFill>
            <a:blip r:embed="rId4">
              <a:lum bright="-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05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319715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25F43DC9-9EDC-0E60-9499-DEFF08707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484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10831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71610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65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4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42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39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92F1844-445C-D1D8-0214-8D980269B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92C3C5-B2E4-0CB0-4482-299BB3D75F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F09EFA-F5F7-E682-33C6-620F705DDC9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D05137-F705-B7C0-D5AC-85C787BD98F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BB841A-51B1-DD11-53A5-6CEE96A4914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EE51C-F59D-A67D-0F46-2A86250ED5E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46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065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6F9FD50-6FB1-6F5C-4AEC-819F1E717E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6400" y="390842"/>
            <a:ext cx="1223964" cy="814389"/>
          </a:xfrm>
          <a:blipFill>
            <a:blip r:embed="rId4">
              <a:lum bright="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258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40A3A165-C5DD-7085-AA3A-715215B48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A973C-E1F1-1085-9DD6-FED79A51CFEA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CD2909-B5FD-21E1-FCAA-CD5C3B09D74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CE852-56BF-B005-0F25-39B98283BA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26265-8815-ABF3-34B1-FC008452291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8893-5791-A47A-8D5C-A0070CBB197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444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63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BADAD2-4955-F862-7697-6FA1B97A87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400" y="390842"/>
            <a:ext cx="1223964" cy="814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357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2227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760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87998D-719B-1B90-2E87-C4F3BA3B2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6194745-32A6-0FAE-1D3F-AAE591D193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47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276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35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40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BA9899-B3B2-89A7-B0CC-C6DD65955A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F9B6DF-B52E-E903-F6AA-34865ABE16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E5D286-2706-F6B5-4001-49379724296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11BB22-F118-EF82-3F90-DD31320C116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98133-B13B-E05F-D3F0-FA2AAB0886CA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520860AF-8ECB-AA14-447F-288467AAE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8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28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D049F0-FEA5-6940-DE3B-5028FD0F9BF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9F6967-EFFC-3DC5-6419-FF7DBC0EFD2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255190-89B6-8718-B410-E7B0A754479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A3EB97-BAC7-EFB0-E17A-193559850B45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6B4693-2F73-3191-667E-6E59AB03C89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87998D-719B-1B90-2E87-C4F3BA3B2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4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5A84D9F-0121-34AB-8997-C34013DC93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002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5EDBC723-2355-9FFD-1B28-EDA36F48A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E039F4A9-D8CA-40EE-7AAC-FCDDA72850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76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758348-F182-4750-124C-AA98CD81E576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62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8301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CBC6BD3-A97E-6424-EBD7-5FB15FCE7033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03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883F13CB-442E-F12E-9EE3-7E403C77D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950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5C7CE-065F-AD32-8AE1-654E94F37765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BC61A05-8253-C869-9809-8E3097CCEA3D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5" name="Picture 4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3DC423C4-6861-9C6E-2707-C0A967675C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01297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F2BB5C-5546-4D1C-C205-D55ED6A0643B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18F36E84-4A38-613C-18F7-22FADC8FBE6B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16" name="Picture 15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3DF83B20-A248-43C2-B605-4829186D09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37609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AA8F44-B006-5391-A3E1-18C6CECF36A1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CB94AC52-4964-D4D9-959F-72B5668CF896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20" name="Picture 19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0836C59B-AAFE-D7A4-02FE-F6A3EE920D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90089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50"/>
            <a:ext cx="4445497" cy="35693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7779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703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0100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24232" cy="367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3450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2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  <a:lvl2pPr>
              <a:defRPr lang="en-US" dirty="0">
                <a:solidFill>
                  <a:schemeClr val="accent1"/>
                </a:solidFill>
              </a:defRPr>
            </a:lvl2pPr>
            <a:lvl3pPr>
              <a:defRPr lang="en-US" dirty="0">
                <a:solidFill>
                  <a:schemeClr val="accent1"/>
                </a:solidFill>
              </a:defRPr>
            </a:lvl3pPr>
            <a:lvl4pPr>
              <a:defRPr lang="en-US" dirty="0">
                <a:solidFill>
                  <a:schemeClr val="accent1"/>
                </a:solidFill>
              </a:defRPr>
            </a:lvl4pPr>
            <a:lvl5pPr>
              <a:defRPr lang="en-GB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2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  <a:lvl2pPr>
              <a:defRPr lang="en-US" dirty="0">
                <a:solidFill>
                  <a:schemeClr val="accent1"/>
                </a:solidFill>
              </a:defRPr>
            </a:lvl2pPr>
            <a:lvl3pPr>
              <a:defRPr lang="en-US" dirty="0">
                <a:solidFill>
                  <a:schemeClr val="accent1"/>
                </a:solidFill>
              </a:defRPr>
            </a:lvl3pPr>
            <a:lvl4pPr>
              <a:defRPr lang="en-US" dirty="0">
                <a:solidFill>
                  <a:schemeClr val="accent1"/>
                </a:solidFill>
              </a:defRPr>
            </a:lvl4pPr>
            <a:lvl5pPr>
              <a:defRPr lang="en-GB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2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  <a:lvl2pPr>
              <a:defRPr lang="en-US" dirty="0">
                <a:solidFill>
                  <a:schemeClr val="accent1"/>
                </a:solidFill>
              </a:defRPr>
            </a:lvl2pPr>
            <a:lvl3pPr>
              <a:defRPr lang="en-US" dirty="0">
                <a:solidFill>
                  <a:schemeClr val="accent1"/>
                </a:solidFill>
              </a:defRPr>
            </a:lvl3pPr>
            <a:lvl4pPr>
              <a:defRPr lang="en-US" dirty="0">
                <a:solidFill>
                  <a:schemeClr val="accent1"/>
                </a:solidFill>
              </a:defRPr>
            </a:lvl4pPr>
            <a:lvl5pPr>
              <a:defRPr lang="en-GB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FD6AA1-5B65-4199-97DF-E2FFAAB77048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385304-1526-3B82-7D4A-5A8964E1C4B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B6F85B-ED4D-CEFA-F032-BE496D297AEE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200E60-2E3C-45D6-C83C-23DD581280E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67B417-70CB-682A-5B31-9AE9653F34CD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62975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859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0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pic>
        <p:nvPicPr>
          <p:cNvPr id="12" name="Picture 11" descr="A black and purple triangle&#10;&#10;Description automatically generated">
            <a:extLst>
              <a:ext uri="{FF2B5EF4-FFF2-40B4-BE49-F238E27FC236}">
                <a16:creationId xmlns:a16="http://schemas.microsoft.com/office/drawing/2014/main" id="{534DF519-E848-7AD3-580A-7CDD18376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644371" y="426284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808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4764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25F43DC9-9EDC-0E60-9499-DEFF08707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03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598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0013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015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212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697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92F1844-445C-D1D8-0214-8D980269B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92C3C5-B2E4-0CB0-4482-299BB3D75F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F09EFA-F5F7-E682-33C6-620F705DDC9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D05137-F705-B7C0-D5AC-85C787BD98F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BB841A-51B1-DD11-53A5-6CEE96A4914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EE51C-F59D-A67D-0F46-2A86250ED5E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324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98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E624FA-ADDA-3111-5843-8DB4151A82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6400" y="390842"/>
            <a:ext cx="1223964" cy="8143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2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2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2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215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40A3A165-C5DD-7085-AA3A-715215B48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A973C-E1F1-1085-9DD6-FED79A51CFEA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CD2909-B5FD-21E1-FCAA-CD5C3B09D74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CE852-56BF-B005-0F25-39B98283BA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26265-8815-ABF3-34B1-FC008452291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8893-5791-A47A-8D5C-A0070CBB197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198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12A8F45-77B9-F5D0-BB2C-FE2A970B6B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35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E1FDFD6-ECEC-B4B9-A7BC-C972F1406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0364" y="677920"/>
            <a:ext cx="1588784" cy="1057128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3B0431F-B431-0950-04D3-52DC194931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89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3871360-CA7B-3A94-1D37-1882152DCD2D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308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702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779329D7-AF7F-2B1A-2662-68ADF615A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791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BC61A05-8253-C869-9809-8E3097CCEA3D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F3D50928-5D16-FF6A-AF6E-F5891ADC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65260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448C5033-6EB2-BF8E-6B91-12853985213A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pic>
        <p:nvPicPr>
          <p:cNvPr id="14" name="Picture 13" descr="A black and purple triangle&#10;&#10;Description automatically generated">
            <a:extLst>
              <a:ext uri="{FF2B5EF4-FFF2-40B4-BE49-F238E27FC236}">
                <a16:creationId xmlns:a16="http://schemas.microsoft.com/office/drawing/2014/main" id="{DE6D62F9-4CA3-DB7F-839F-C2F7BB593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0726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0FE8A72-855C-4810-AF74-6DDCC81A194A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pic>
        <p:nvPicPr>
          <p:cNvPr id="18" name="Picture 17" descr="A black and purple triangle&#10;&#10;Description automatically generated">
            <a:extLst>
              <a:ext uri="{FF2B5EF4-FFF2-40B4-BE49-F238E27FC236}">
                <a16:creationId xmlns:a16="http://schemas.microsoft.com/office/drawing/2014/main" id="{02686373-1102-B275-25AC-6FC32E341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946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50"/>
            <a:ext cx="4424232" cy="3462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110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BC61A05-8253-C869-9809-8E3097CCEA3D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AF9089-5394-8B5C-06D5-A0E311DC5B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400" y="390842"/>
            <a:ext cx="1223964" cy="814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889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071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466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3" y="6330949"/>
            <a:ext cx="4424232" cy="33566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74116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6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6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6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45B722F-9A3E-DA79-61FE-AAB93CC14404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99F97D-3F91-EADE-21B2-6FF4435B69C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5B2ED1-51F0-1B23-85C1-E25EBB550CE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06F239-1BA4-4E31-9A41-356203A6AD3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C207A0-935B-C8DD-9762-F6E3A4251CCF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6655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0272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4A313-A495-3F7A-8B34-C12E7A137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718800" y="5432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9483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187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4FA8906-BA4E-F42E-D9C0-EECAE4602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188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995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6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268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BC61A05-8253-C869-9809-8E3097CCEA3D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AF9089-5394-8B5C-06D5-A0E311DC5B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400" y="390842"/>
            <a:ext cx="1223964" cy="814389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49081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001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6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33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839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92C3C5-B2E4-0CB0-4482-299BB3D75F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F09EFA-F5F7-E682-33C6-620F705DDC9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D05137-F705-B7C0-D5AC-85C787BD98F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BB841A-51B1-DD11-53A5-6CEE96A4914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EE51C-F59D-A67D-0F46-2A86250ED5E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18CBD6A1-DCAD-135A-0146-35DB2E4CC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870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407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FE9A9EA-D005-0594-2B0A-7806ECBC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B2CACF-942F-06F1-7DB8-BA716808C9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DA4408-30C4-6C74-B259-C1F5B271E647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F12B62-201B-1063-AD01-C30225E54F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A973C-E1F1-1085-9DD6-FED79A51CFEA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CD2909-B5FD-21E1-FCAA-CD5C3B09D741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CE852-56BF-B005-0F25-39B98283BA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326265-8815-ABF3-34B1-FC008452291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8893-5791-A47A-8D5C-A0070CBB197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67DC8EC8-07EB-27D4-C418-3BDBF3428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21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D070CA6F-4365-5A46-5DA4-21DAA3EA0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EEFC06-A3AB-0A9A-BA8D-148DA6885FA0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DE3EBC-A041-8237-4EAB-FA338ABFC50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69F97-E274-48C6-4E3C-9782DBE2DBA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D35897-9D8E-2CCF-20C0-79C0D40E55D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F2674-C6AF-06F1-8294-68E774832E61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96D1B8D-880F-0224-C11A-A32E0444EB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990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u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E8856A-B61A-7ABA-1863-4D6C7BDCE0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3" y="4222115"/>
            <a:ext cx="4366697" cy="9906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subheading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7C86CB-6691-7199-BEF8-587CB4338C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266" y="5842635"/>
            <a:ext cx="4366697" cy="3651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date / location / additional info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00A33-66C9-0523-4624-FBF39B070B2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79DDCA-3B6B-D327-76E9-24D39D92D779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21FE20-2F4D-2161-DD09-F713874550B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56AB7-EFD6-1D7B-3986-60CFF0E7ADB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3F7CC-66A2-0901-1016-8EE174FF37A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3" name="Picture 2" descr="A black and purple triangle&#10;&#10;Description automatically generated">
            <a:extLst>
              <a:ext uri="{FF2B5EF4-FFF2-40B4-BE49-F238E27FC236}">
                <a16:creationId xmlns:a16="http://schemas.microsoft.com/office/drawing/2014/main" id="{5EDBC723-2355-9FFD-1B28-EDA36F48A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513595" y="682624"/>
            <a:ext cx="1577143" cy="1049383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DED245D-130D-6B8C-CFF9-549B8476E5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845" y="0"/>
            <a:ext cx="8177156" cy="6858000"/>
          </a:xfrm>
          <a:custGeom>
            <a:avLst/>
            <a:gdLst>
              <a:gd name="connsiteX0" fmla="*/ 0 w 8611595"/>
              <a:gd name="connsiteY0" fmla="*/ 0 h 6858000"/>
              <a:gd name="connsiteX1" fmla="*/ 8611595 w 8611595"/>
              <a:gd name="connsiteY1" fmla="*/ 0 h 6858000"/>
              <a:gd name="connsiteX2" fmla="*/ 8611595 w 8611595"/>
              <a:gd name="connsiteY2" fmla="*/ 6858000 h 6858000"/>
              <a:gd name="connsiteX3" fmla="*/ 3964992 w 8611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595" h="6858000">
                <a:moveTo>
                  <a:pt x="0" y="0"/>
                </a:moveTo>
                <a:lnTo>
                  <a:pt x="8611595" y="0"/>
                </a:lnTo>
                <a:lnTo>
                  <a:pt x="8611595" y="6858000"/>
                </a:lnTo>
                <a:lnTo>
                  <a:pt x="3964992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49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F350-6337-6A13-DF05-B03234292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502117"/>
            <a:ext cx="4505549" cy="51292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agenda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6BE90-18AE-8AA3-4690-5549FE4C4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 descr="A black and purple triangle&#10;&#10;Description automatically generated">
            <a:extLst>
              <a:ext uri="{FF2B5EF4-FFF2-40B4-BE49-F238E27FC236}">
                <a16:creationId xmlns:a16="http://schemas.microsoft.com/office/drawing/2014/main" id="{72A1CB10-FA18-F746-5E59-0581CECE6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986167-9126-301D-3AA1-CA57CB56B5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584" y="1797047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BC575C8-BECD-D8FD-87D9-B70540701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5511" y="1797047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2A88F-F1DE-8B48-F046-1CF70409E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4" y="2420816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F51CEA-E8A2-F84B-9491-651456B64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5511" y="2420816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A30E17D-5F20-ECF7-771F-1352B7EC5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84" y="3044585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9AC7C30-99E6-01E9-0FF7-612D3C000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5511" y="3044585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8D8EFE-7E86-775F-87C6-51F1E137EB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584" y="3668354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6CB7180-7459-3317-7EC0-A132549CD9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5511" y="3668354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C4E4E6A-3E33-88C5-53A6-1DF90D2F94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584" y="429212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345DABA-B890-24FF-3204-FFC66880A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25511" y="429212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90748E6-BD50-7F62-3FB0-59D8D26286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584" y="4915893"/>
            <a:ext cx="512762" cy="512763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BF624F-E2DA-9BF4-CE5C-33A85FD51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5511" y="4915893"/>
            <a:ext cx="3919590" cy="512763"/>
          </a:xfr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section title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C753A-01D3-3698-A03E-2FC9D9E6BABC}"/>
              </a:ext>
            </a:extLst>
          </p:cNvPr>
          <p:cNvCxnSpPr>
            <a:cxnSpLocks/>
          </p:cNvCxnSpPr>
          <p:nvPr userDrawn="1"/>
        </p:nvCxnSpPr>
        <p:spPr>
          <a:xfrm>
            <a:off x="969427" y="1896531"/>
            <a:ext cx="0" cy="32808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6F19-D458-3891-4D4D-D8EBF62EA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7BD50-2EEA-E5CC-6BFE-F8C21426AAEB}"/>
              </a:ext>
            </a:extLst>
          </p:cNvPr>
          <p:cNvSpPr/>
          <p:nvPr userDrawn="1"/>
        </p:nvSpPr>
        <p:spPr>
          <a:xfrm rot="10800000">
            <a:off x="6430875" y="1798442"/>
            <a:ext cx="5761124" cy="4897631"/>
          </a:xfrm>
          <a:custGeom>
            <a:avLst/>
            <a:gdLst>
              <a:gd name="connsiteX0" fmla="*/ 5761124 w 5761124"/>
              <a:gd name="connsiteY0" fmla="*/ 4897631 h 4897631"/>
              <a:gd name="connsiteX1" fmla="*/ 1526308 w 5761124"/>
              <a:gd name="connsiteY1" fmla="*/ 4897631 h 4897631"/>
              <a:gd name="connsiteX2" fmla="*/ 322514 w 5761124"/>
              <a:gd name="connsiteY2" fmla="*/ 4897631 h 4897631"/>
              <a:gd name="connsiteX3" fmla="*/ 0 w 5761124"/>
              <a:gd name="connsiteY3" fmla="*/ 4897631 h 4897631"/>
              <a:gd name="connsiteX4" fmla="*/ 0 w 5761124"/>
              <a:gd name="connsiteY4" fmla="*/ 2148660 h 4897631"/>
              <a:gd name="connsiteX5" fmla="*/ 924410 w 5761124"/>
              <a:gd name="connsiteY5" fmla="*/ 3813578 h 4897631"/>
              <a:gd name="connsiteX6" fmla="*/ 3041819 w 5761124"/>
              <a:gd name="connsiteY6" fmla="*/ 0 h 48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1124" h="4897631">
                <a:moveTo>
                  <a:pt x="5761124" y="4897631"/>
                </a:moveTo>
                <a:lnTo>
                  <a:pt x="1526308" y="4897631"/>
                </a:lnTo>
                <a:lnTo>
                  <a:pt x="322514" y="4897631"/>
                </a:lnTo>
                <a:lnTo>
                  <a:pt x="0" y="4897631"/>
                </a:lnTo>
                <a:lnTo>
                  <a:pt x="0" y="2148660"/>
                </a:lnTo>
                <a:lnTo>
                  <a:pt x="924410" y="3813578"/>
                </a:lnTo>
                <a:lnTo>
                  <a:pt x="30418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04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09090A3-C8CB-492F-3E90-2B30223A5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FACF13-EFF0-A2E8-47BA-79F08E81FF8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BD9362-CE50-C349-3940-31787ADA9A82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59E734-4787-5A45-2225-4D4508750F50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60C9CB-0DF7-9D67-65C4-3BF9F2376002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B3D745-C455-1AA2-D1C4-E55A923D6DE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451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DBC61A05-8253-C869-9809-8E3097CCEA3D}"/>
              </a:ext>
            </a:extLst>
          </p:cNvPr>
          <p:cNvSpPr/>
          <p:nvPr userDrawn="1"/>
        </p:nvSpPr>
        <p:spPr>
          <a:xfrm rot="10800000">
            <a:off x="8966200" y="0"/>
            <a:ext cx="3225800" cy="558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AF9089-5394-8B5C-06D5-A0E311DC5B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400" y="390842"/>
            <a:ext cx="1223964" cy="814389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73920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lou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6FE13F-E318-B323-121E-0093806FB8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463184" cy="6858000"/>
          </a:xfrm>
          <a:custGeom>
            <a:avLst/>
            <a:gdLst>
              <a:gd name="connsiteX0" fmla="*/ 0 w 8463184"/>
              <a:gd name="connsiteY0" fmla="*/ 0 h 6858000"/>
              <a:gd name="connsiteX1" fmla="*/ 8463184 w 8463184"/>
              <a:gd name="connsiteY1" fmla="*/ 0 h 6858000"/>
              <a:gd name="connsiteX2" fmla="*/ 4498192 w 8463184"/>
              <a:gd name="connsiteY2" fmla="*/ 6858000 h 6858000"/>
              <a:gd name="connsiteX3" fmla="*/ 0 w 8463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3184" h="6858000">
                <a:moveTo>
                  <a:pt x="0" y="0"/>
                </a:moveTo>
                <a:lnTo>
                  <a:pt x="8463184" y="0"/>
                </a:lnTo>
                <a:lnTo>
                  <a:pt x="44981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5" name="Content Placeholder 4" descr="A person with purple head wrap&#10;&#10;Description automatically generated" hidden="1">
            <a:extLst>
              <a:ext uri="{FF2B5EF4-FFF2-40B4-BE49-F238E27FC236}">
                <a16:creationId xmlns:a16="http://schemas.microsoft.com/office/drawing/2014/main" id="{0DCC5397-4FE3-DCA6-F0A6-FD1CC25509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D28CE-22AC-6B94-6EF4-745475FCD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2641" y="3464560"/>
            <a:ext cx="4625777" cy="1381760"/>
          </a:xfrm>
        </p:spPr>
        <p:txBody>
          <a:bodyPr anchor="t"/>
          <a:lstStyle>
            <a:lvl1pPr algn="r"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36773-F154-9E31-2695-ABA42ED87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693808" y="6330949"/>
            <a:ext cx="408461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3D1D70-1096-1E03-D135-EE98CCD5F7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2680" y="1956118"/>
            <a:ext cx="1455737" cy="1011237"/>
          </a:xfrm>
        </p:spPr>
        <p:txBody>
          <a:bodyPr/>
          <a:lstStyle>
            <a:lvl1pPr algn="r">
              <a:defRPr sz="6750"/>
            </a:lvl1pPr>
          </a:lstStyle>
          <a:p>
            <a:pPr lvl="0"/>
            <a:r>
              <a:rPr lang="en-US" dirty="0"/>
              <a:t>XX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017DC4-71D6-284B-C9A4-3ED060893E8C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D9013-E5AC-FBD3-1656-59F18C5701B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D48A63-E7D3-2440-30F7-80BA7E335B5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B9DDB-BF0B-1316-5412-FCF5671AF5A0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8BABBC-EF32-8FF6-D9CD-9FAA2A70446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883F13CB-442E-F12E-9EE3-7E403C77D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5587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2" y="1641565"/>
            <a:ext cx="9030456" cy="4527459"/>
          </a:xfrm>
        </p:spPr>
        <p:txBody>
          <a:bodyPr numCol="2" spcCol="540000"/>
          <a:lstStyle>
            <a:lvl1pPr>
              <a:defRPr/>
            </a:lvl1pPr>
          </a:lstStyle>
          <a:p>
            <a:pPr lvl="0"/>
            <a:r>
              <a:rPr lang="en-US" dirty="0"/>
              <a:t>Add text to appear in two column layout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5C7CE-065F-AD32-8AE1-654E94F37765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DBC61A05-8253-C869-9809-8E3097CCEA3D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5" name="Picture 4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3DC423C4-6861-9C6E-2707-C0A967675C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029112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D4F0DBA-7193-79F1-9CED-9BF29EFD98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1641566"/>
            <a:ext cx="9030456" cy="4527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to appear in single column layout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37F9B-189A-EEF0-82B5-C8E3F921FD7D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BEDA01-A9F0-6298-AB90-F00B31BE5FDA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89516E-98D5-7607-2085-7FF801BF7372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27B3A-E23C-DAB3-31A8-041BC3FF486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102D99-B2D2-3578-1E37-5BA070ECF7D3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ED4337-6F2C-651D-D973-C5C1EA941E6A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16A8F1D9-A544-47C8-0A2C-C80F74A46B49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16" name="Picture 15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D3530EFC-44B7-2610-7232-860BA72EAA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47873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E84618-6178-61CF-AE53-D0A07CF23E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358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071F504-9E35-F89F-D3A9-72668739A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58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A357CB5-059F-A73C-2716-2186BE18F9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33462" y="2338566"/>
            <a:ext cx="3721538" cy="3830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text or click icon to insert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B0E8B1-83D4-CC60-882C-8AADC5DA9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3462" y="1641565"/>
            <a:ext cx="3721538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heading (two lines max)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7595AB-3E7F-500E-5874-B5ECB73A19A1}"/>
              </a:ext>
            </a:extLst>
          </p:cNvPr>
          <p:cNvCxnSpPr/>
          <p:nvPr userDrawn="1"/>
        </p:nvCxnSpPr>
        <p:spPr>
          <a:xfrm>
            <a:off x="4334291" y="1752600"/>
            <a:ext cx="0" cy="419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42F7F20-0914-55A5-D38B-A62BCAC240C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3F19AD-12D6-D2A3-00D7-079E3686E450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97A6B-E741-56EC-DC10-0239315573A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6AA31-66CE-6175-C626-E6AD49A3AD8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9672-8B2C-BA26-E86A-AF4A723A33C8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ADF51-ED23-7D9A-18A1-D7BA4F0F1C63}"/>
              </a:ext>
            </a:extLst>
          </p:cNvPr>
          <p:cNvGrpSpPr/>
          <p:nvPr userDrawn="1"/>
        </p:nvGrpSpPr>
        <p:grpSpPr>
          <a:xfrm>
            <a:off x="8966200" y="0"/>
            <a:ext cx="3225800" cy="5588000"/>
            <a:chOff x="8966200" y="0"/>
            <a:chExt cx="3225800" cy="5588000"/>
          </a:xfrm>
        </p:grpSpPr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B980D404-E9D4-FACF-7F32-045EE60D1582}"/>
                </a:ext>
              </a:extLst>
            </p:cNvPr>
            <p:cNvSpPr/>
            <p:nvPr userDrawn="1"/>
          </p:nvSpPr>
          <p:spPr>
            <a:xfrm rot="10800000">
              <a:off x="8966200" y="0"/>
              <a:ext cx="3225800" cy="55880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endParaRPr lang="en-GB" dirty="0"/>
            </a:p>
          </p:txBody>
        </p:sp>
        <p:pic>
          <p:nvPicPr>
            <p:cNvPr id="20" name="Picture 19" descr="A black and purple triangle&#10;&#10;Description automatically generated">
              <a:extLst>
                <a:ext uri="{FF2B5EF4-FFF2-40B4-BE49-F238E27FC236}">
                  <a16:creationId xmlns:a16="http://schemas.microsoft.com/office/drawing/2014/main" id="{BF000745-DFD9-BA7A-0371-79CE308CC6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r="145"/>
            <a:stretch/>
          </p:blipFill>
          <p:spPr>
            <a:xfrm>
              <a:off x="10566400" y="390842"/>
              <a:ext cx="1223964" cy="81438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678051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49"/>
            <a:ext cx="4413599" cy="35693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52588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D8A86BA-4695-B8B6-2073-C91C320FD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6102074" cy="3905250"/>
          </a:xfrm>
          <a:custGeom>
            <a:avLst/>
            <a:gdLst>
              <a:gd name="connsiteX0" fmla="*/ 0 w 6102074"/>
              <a:gd name="connsiteY0" fmla="*/ 0 h 3905250"/>
              <a:gd name="connsiteX1" fmla="*/ 6102074 w 6102074"/>
              <a:gd name="connsiteY1" fmla="*/ 0 h 3905250"/>
              <a:gd name="connsiteX2" fmla="*/ 6102074 w 6102074"/>
              <a:gd name="connsiteY2" fmla="*/ 3905250 h 3905250"/>
              <a:gd name="connsiteX3" fmla="*/ 2257843 w 6102074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074" h="3905250">
                <a:moveTo>
                  <a:pt x="0" y="0"/>
                </a:moveTo>
                <a:lnTo>
                  <a:pt x="6102074" y="0"/>
                </a:lnTo>
                <a:lnTo>
                  <a:pt x="6102074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28153-5FEF-38AF-79AC-C8ABA8FC26E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E6154D-518C-B579-93E5-1E6E8273FCB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2035A8-ACB5-0C6D-1575-13290F69310D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6D428E-A6C5-BB75-662D-7B42D104BC0F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7BA33E-9CED-FBCC-7588-F68896FD81F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7142F01-A14D-1FED-E8D7-3CD754034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44914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547413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5473609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547360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3D4653-FBFF-CA9E-AC27-05F365FD9B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9926" y="0"/>
            <a:ext cx="3735566" cy="3905250"/>
          </a:xfrm>
          <a:custGeom>
            <a:avLst/>
            <a:gdLst>
              <a:gd name="connsiteX0" fmla="*/ 0 w 3735566"/>
              <a:gd name="connsiteY0" fmla="*/ 0 h 3905250"/>
              <a:gd name="connsiteX1" fmla="*/ 3735566 w 3735566"/>
              <a:gd name="connsiteY1" fmla="*/ 0 h 3905250"/>
              <a:gd name="connsiteX2" fmla="*/ 3735566 w 3735566"/>
              <a:gd name="connsiteY2" fmla="*/ 3905250 h 3905250"/>
              <a:gd name="connsiteX3" fmla="*/ 2257843 w 373556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5566" h="3905250">
                <a:moveTo>
                  <a:pt x="0" y="0"/>
                </a:moveTo>
                <a:lnTo>
                  <a:pt x="3735566" y="0"/>
                </a:lnTo>
                <a:lnTo>
                  <a:pt x="3735566" y="3905250"/>
                </a:lnTo>
                <a:lnTo>
                  <a:pt x="2257843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EA13534-6BF9-6C2D-1502-6B101138C7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4482" y="3968750"/>
            <a:ext cx="3807519" cy="2889250"/>
          </a:xfrm>
          <a:custGeom>
            <a:avLst/>
            <a:gdLst>
              <a:gd name="connsiteX0" fmla="*/ 0 w 3807519"/>
              <a:gd name="connsiteY0" fmla="*/ 0 h 2889250"/>
              <a:gd name="connsiteX1" fmla="*/ 3807519 w 3807519"/>
              <a:gd name="connsiteY1" fmla="*/ 0 h 2889250"/>
              <a:gd name="connsiteX2" fmla="*/ 3807519 w 3807519"/>
              <a:gd name="connsiteY2" fmla="*/ 2889250 h 2889250"/>
              <a:gd name="connsiteX3" fmla="*/ 1670436 w 3807519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519" h="2889250">
                <a:moveTo>
                  <a:pt x="0" y="0"/>
                </a:moveTo>
                <a:lnTo>
                  <a:pt x="3807519" y="0"/>
                </a:lnTo>
                <a:lnTo>
                  <a:pt x="3807519" y="2889250"/>
                </a:lnTo>
                <a:lnTo>
                  <a:pt x="1670436" y="2889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26A9E3-2CE7-17EA-94BA-AF62FCACA4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88994" y="0"/>
            <a:ext cx="2303006" cy="3905250"/>
          </a:xfrm>
          <a:custGeom>
            <a:avLst/>
            <a:gdLst>
              <a:gd name="connsiteX0" fmla="*/ 0 w 2303006"/>
              <a:gd name="connsiteY0" fmla="*/ 0 h 3905250"/>
              <a:gd name="connsiteX1" fmla="*/ 2303006 w 2303006"/>
              <a:gd name="connsiteY1" fmla="*/ 0 h 3905250"/>
              <a:gd name="connsiteX2" fmla="*/ 2303006 w 2303006"/>
              <a:gd name="connsiteY2" fmla="*/ 3905250 h 3905250"/>
              <a:gd name="connsiteX3" fmla="*/ 0 w 2303006"/>
              <a:gd name="connsiteY3" fmla="*/ 3905250 h 390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3006" h="3905250">
                <a:moveTo>
                  <a:pt x="0" y="0"/>
                </a:moveTo>
                <a:lnTo>
                  <a:pt x="2303006" y="0"/>
                </a:lnTo>
                <a:lnTo>
                  <a:pt x="2303006" y="3905250"/>
                </a:lnTo>
                <a:lnTo>
                  <a:pt x="0" y="39052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3C520-C41B-AE29-D3EF-C2A6F12CAFDB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8516C7-BAFF-A425-0C1E-88C701547A6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980AAF-CD63-3FBC-83D4-3397464F1C0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96D33-FB5F-235D-B0FE-3C748665E948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733EA-F4B3-A15F-C978-B266EEABE48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0658EE0F-E821-7465-F130-72AB25DC1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71967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727810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50"/>
            <a:ext cx="4413599" cy="3462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727451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773EE0-56FD-857D-BE01-E630F22C77E7}"/>
              </a:ext>
            </a:extLst>
          </p:cNvPr>
          <p:cNvSpPr/>
          <p:nvPr userDrawn="1"/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1748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1748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69452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467A3-4D51-98A6-BF0D-DE7289A5EB74}"/>
              </a:ext>
            </a:extLst>
          </p:cNvPr>
          <p:cNvCxnSpPr>
            <a:cxnSpLocks/>
            <a:endCxn id="15" idx="0"/>
          </p:cNvCxnSpPr>
          <p:nvPr userDrawn="1"/>
        </p:nvCxnSpPr>
        <p:spPr>
          <a:xfrm>
            <a:off x="3954463" y="-19616"/>
            <a:ext cx="2518145" cy="5369808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75CFD3FE-DBC4-0EAA-E8E2-227FE5A580FF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6439879" y="812115"/>
            <a:ext cx="3839792" cy="4020922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360A4-A3BE-6FEF-4947-AFB9A7FBD6D6}"/>
              </a:ext>
            </a:extLst>
          </p:cNvPr>
          <p:cNvGrpSpPr/>
          <p:nvPr userDrawn="1"/>
        </p:nvGrpSpPr>
        <p:grpSpPr>
          <a:xfrm>
            <a:off x="-3626001" y="0"/>
            <a:ext cx="3513653" cy="2943225"/>
            <a:chOff x="-3626001" y="0"/>
            <a:chExt cx="3513653" cy="29432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A7C7C9-1964-A295-F401-29ACFC3A53BB}"/>
                </a:ext>
              </a:extLst>
            </p:cNvPr>
            <p:cNvSpPr/>
            <p:nvPr/>
          </p:nvSpPr>
          <p:spPr>
            <a:xfrm>
              <a:off x="-3626001" y="0"/>
              <a:ext cx="3507557" cy="294322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210DD-05E8-9A8A-94CB-CD3A67BE10B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CC476E-B103-8E83-A714-6CE3529171F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CHART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294A69-C5C1-DA94-B8FB-BB8D1A92E50D}"/>
                </a:ext>
              </a:extLst>
            </p:cNvPr>
            <p:cNvSpPr txBox="1"/>
            <p:nvPr userDrawn="1"/>
          </p:nvSpPr>
          <p:spPr>
            <a:xfrm>
              <a:off x="-3560063" y="1006196"/>
              <a:ext cx="3140964" cy="1784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icon in the middle of the placeholder.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chart type you wish to use.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Edit your data under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Design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 err="1">
                  <a:solidFill>
                    <a:schemeClr val="tx1"/>
                  </a:solidFill>
                  <a:latin typeface="+mn-lt"/>
                </a:rPr>
                <a:t>Stylise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your chart under Format in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Chart Tools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ribbons.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1989A41-8997-463C-8C86-AB42F19E1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74047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000538-60E4-C8AB-E925-C494E84553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100" y="2184400"/>
            <a:ext cx="3308350" cy="3289300"/>
          </a:xfrm>
          <a:solidFill>
            <a:schemeClr val="accent5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DFF97C-A0D0-5AAF-2029-3EB30D20E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83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9EBAE3-C54E-9388-CB54-08278F15C5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248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45383CF5-75AA-1EF5-69C0-D82F717FBC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41825" y="2184400"/>
            <a:ext cx="3308350" cy="3289300"/>
          </a:xfrm>
          <a:solidFill>
            <a:schemeClr val="accent5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01E9B1F-E264-4331-7A15-B4369072C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557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67D8D77D-EFB1-6AF2-9663-A1E99AAAE0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8212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DDD5F56-676F-99A0-7C98-840D299005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184400"/>
            <a:ext cx="3308350" cy="3289300"/>
          </a:xfrm>
          <a:solidFill>
            <a:schemeClr val="accent5"/>
          </a:solidFill>
        </p:spPr>
        <p:txBody>
          <a:bodyPr vert="horz" lIns="288000" tIns="504000" rIns="21600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tx1"/>
              </a:buClr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089AE3D-0216-7372-42C5-554A58E4A0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282" y="1801813"/>
            <a:ext cx="773112" cy="77311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txBody>
          <a:bodyPr/>
          <a:lstStyle>
            <a:lvl1pPr>
              <a:defRPr>
                <a:ln>
                  <a:solidFill>
                    <a:schemeClr val="accent1"/>
                  </a:solidFill>
                </a:ln>
              </a:defRPr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5EE02A8C-E7D1-C518-CBC2-2F17DA7AC17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43937" y="1896305"/>
            <a:ext cx="585802" cy="584128"/>
          </a:xfrm>
          <a:prstGeom prst="ellipse">
            <a:avLst/>
          </a:prstGeom>
        </p:spPr>
        <p:txBody>
          <a:bodyPr lIns="0" rIns="0" bIns="576000"/>
          <a:lstStyle>
            <a:lvl1pPr algn="ctr">
              <a:defRPr sz="1200"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989F9DBC-EDD4-97CC-638B-D4B3F786B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85467-AA31-8D0A-486A-97D6EC9359F3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65D3FD-14AC-075C-24AC-1141E722266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5755B2-1293-8BF8-4569-0131D0FBE4D5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8A1459-E057-E1AE-E1F8-D801F8C280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EFB2C-1BD9-56E2-B91B-757ED6687B3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03555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2396084"/>
            <a:ext cx="4315897" cy="183047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quote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2EB1A3-7036-4947-4249-9A6C4291D1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53040" y="0"/>
            <a:ext cx="8038960" cy="6858000"/>
          </a:xfrm>
          <a:custGeom>
            <a:avLst/>
            <a:gdLst>
              <a:gd name="connsiteX0" fmla="*/ 0 w 8038960"/>
              <a:gd name="connsiteY0" fmla="*/ 0 h 6858000"/>
              <a:gd name="connsiteX1" fmla="*/ 8038960 w 8038960"/>
              <a:gd name="connsiteY1" fmla="*/ 0 h 6858000"/>
              <a:gd name="connsiteX2" fmla="*/ 8038960 w 8038960"/>
              <a:gd name="connsiteY2" fmla="*/ 6858000 h 6858000"/>
              <a:gd name="connsiteX3" fmla="*/ 3964992 w 80389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8960" h="6858000">
                <a:moveTo>
                  <a:pt x="0" y="0"/>
                </a:moveTo>
                <a:lnTo>
                  <a:pt x="8038960" y="0"/>
                </a:lnTo>
                <a:lnTo>
                  <a:pt x="8038960" y="6858000"/>
                </a:lnTo>
                <a:lnTo>
                  <a:pt x="3964992" y="6858000"/>
                </a:lnTo>
                <a:close/>
              </a:path>
            </a:pathLst>
          </a:custGeom>
          <a:noFill/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4CC794-E93A-86EB-9716-B1AE51482A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155" y="1686560"/>
            <a:ext cx="716909" cy="458392"/>
          </a:xfrm>
          <a:custGeom>
            <a:avLst/>
            <a:gdLst/>
            <a:ahLst/>
            <a:cxnLst/>
            <a:rect l="l" t="t" r="r" b="b"/>
            <a:pathLst>
              <a:path w="1069795" h="684028">
                <a:moveTo>
                  <a:pt x="751814" y="0"/>
                </a:moveTo>
                <a:lnTo>
                  <a:pt x="1069795" y="0"/>
                </a:lnTo>
                <a:lnTo>
                  <a:pt x="891085" y="684028"/>
                </a:lnTo>
                <a:lnTo>
                  <a:pt x="527502" y="684028"/>
                </a:lnTo>
                <a:close/>
                <a:moveTo>
                  <a:pt x="229241" y="0"/>
                </a:moveTo>
                <a:lnTo>
                  <a:pt x="547222" y="0"/>
                </a:lnTo>
                <a:lnTo>
                  <a:pt x="361117" y="684028"/>
                </a:lnTo>
                <a:lnTo>
                  <a:pt x="0" y="68402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6EA86E-26B7-D57F-56C1-784C8AE472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338" y="4363403"/>
            <a:ext cx="4315142" cy="508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Add source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8C2D7A-3ECB-FA64-1DFF-D4E592BF097D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3C8B57-A0A7-0C2B-B362-1818AB93625D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963A3C-816C-D1FF-C6E9-4DDB10D1B9CF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5D50-5C4B-B85F-0E6B-9174452C14AC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ABDF14-75C2-7C06-DD3D-EFE5AD0CCBE8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B8DBDC2-E576-B391-677D-BBAC5AB1CF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959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4" y="472593"/>
            <a:ext cx="3828216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49"/>
            <a:ext cx="4434865" cy="367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3827847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C46A3-88D5-4217-97B8-DFAB1BDB70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581" y="1641565"/>
            <a:ext cx="4406069" cy="4527459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D1A5BE-C335-973A-A239-290D818BA7BD}"/>
              </a:ext>
            </a:extLst>
          </p:cNvPr>
          <p:cNvSpPr/>
          <p:nvPr userDrawn="1"/>
        </p:nvSpPr>
        <p:spPr>
          <a:xfrm>
            <a:off x="5087908" y="4972051"/>
            <a:ext cx="7104092" cy="1885950"/>
          </a:xfrm>
          <a:custGeom>
            <a:avLst/>
            <a:gdLst>
              <a:gd name="connsiteX0" fmla="*/ 1090373 w 7104092"/>
              <a:gd name="connsiteY0" fmla="*/ 0 h 1885950"/>
              <a:gd name="connsiteX1" fmla="*/ 7104092 w 7104092"/>
              <a:gd name="connsiteY1" fmla="*/ 0 h 1885950"/>
              <a:gd name="connsiteX2" fmla="*/ 7104092 w 7104092"/>
              <a:gd name="connsiteY2" fmla="*/ 1885950 h 1885950"/>
              <a:gd name="connsiteX3" fmla="*/ 0 w 7104092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4092" h="1885950">
                <a:moveTo>
                  <a:pt x="1090373" y="0"/>
                </a:moveTo>
                <a:lnTo>
                  <a:pt x="7104092" y="0"/>
                </a:lnTo>
                <a:lnTo>
                  <a:pt x="7104092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2F811C-30CC-0227-9ED1-DF33736E8B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64605" y="0"/>
            <a:ext cx="8027395" cy="4972050"/>
          </a:xfrm>
          <a:custGeom>
            <a:avLst/>
            <a:gdLst>
              <a:gd name="connsiteX0" fmla="*/ 0 w 8027395"/>
              <a:gd name="connsiteY0" fmla="*/ 0 h 4972050"/>
              <a:gd name="connsiteX1" fmla="*/ 8027395 w 8027395"/>
              <a:gd name="connsiteY1" fmla="*/ 0 h 4972050"/>
              <a:gd name="connsiteX2" fmla="*/ 8027395 w 8027395"/>
              <a:gd name="connsiteY2" fmla="*/ 4972050 h 4972050"/>
              <a:gd name="connsiteX3" fmla="*/ 2874619 w 8027395"/>
              <a:gd name="connsiteY3" fmla="*/ 497205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395" h="4972050">
                <a:moveTo>
                  <a:pt x="0" y="0"/>
                </a:moveTo>
                <a:lnTo>
                  <a:pt x="8027395" y="0"/>
                </a:lnTo>
                <a:lnTo>
                  <a:pt x="8027395" y="4972050"/>
                </a:lnTo>
                <a:lnTo>
                  <a:pt x="2874619" y="4972050"/>
                </a:lnTo>
                <a:close/>
              </a:path>
            </a:pathLst>
          </a:cu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DB124B-A0F9-82FE-23CC-8CDEA6626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700" y="5505451"/>
            <a:ext cx="4438650" cy="819150"/>
          </a:xfrm>
        </p:spPr>
        <p:txBody>
          <a:bodyPr anchor="ctr"/>
          <a:lstStyle>
            <a:lvl1pPr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highlight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7CDB8-F09E-F5C8-C636-A1A05BEAA9C7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716D0F-5595-51DB-0864-27F7430F7E3C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077BCC-49FC-D1FE-F600-E0F018E8D196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8F06D4-9729-8897-4E0B-F422C5A6AF6D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BA3EC-6124-0E22-56F3-FE0619DE5DB9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5587551D-2C39-3C55-B642-0B2C14D0B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8685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5FD0-EA6F-2F78-3CA8-E761768C1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7201" y="2076450"/>
            <a:ext cx="6197598" cy="2705100"/>
          </a:xfrm>
          <a:solidFill>
            <a:schemeClr val="tx1"/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statement</a:t>
            </a:r>
            <a:endParaRPr lang="en-GB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A43392-B67A-2D5D-F46C-8E26CB2187F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</p:spPr>
        <p:txBody>
          <a:bodyPr bIns="792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 &gt; Right Click &gt; Send to Back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1A7A36-7636-04C1-003C-CAC969C9C1F1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EB9268-99D8-8D68-9368-A069A625EF8A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3391B7-080B-7418-2B91-FCFD284C5E17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D65270-4D44-634E-09BE-45F67322792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tx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271B73-870E-30AF-0010-BB6A935E342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D790E-FEC8-12FA-FE70-3982C6DCC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43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BADA5-FE49-3FD5-F354-D7118B18B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1C2A0759-78D7-A029-8245-6E1C819CF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99563FA-14B9-4919-E106-8B0B59684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flipH="1" flipV="1">
            <a:off x="8966200" y="0"/>
            <a:ext cx="3225800" cy="5588000"/>
          </a:xfrm>
          <a:custGeom>
            <a:avLst/>
            <a:gdLst>
              <a:gd name="connsiteX0" fmla="*/ 0 w 3225800"/>
              <a:gd name="connsiteY0" fmla="*/ 0 h 5588000"/>
              <a:gd name="connsiteX1" fmla="*/ 3225800 w 3225800"/>
              <a:gd name="connsiteY1" fmla="*/ 5588000 h 5588000"/>
              <a:gd name="connsiteX2" fmla="*/ 0 w 3225800"/>
              <a:gd name="connsiteY2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5800" h="5588000">
                <a:moveTo>
                  <a:pt x="0" y="0"/>
                </a:moveTo>
                <a:lnTo>
                  <a:pt x="3225800" y="5588000"/>
                </a:lnTo>
                <a:lnTo>
                  <a:pt x="0" y="558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46F9FD50-6FB1-6F5C-4AEC-819F1E717E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6400" y="390842"/>
            <a:ext cx="1223964" cy="814389"/>
          </a:xfrm>
          <a:blipFill>
            <a:blip r:embed="rId4">
              <a:lum bright="-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08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5" name="Picture 4" descr="A black and purple triangle&#10;&#10;Description automatically generated">
            <a:extLst>
              <a:ext uri="{FF2B5EF4-FFF2-40B4-BE49-F238E27FC236}">
                <a16:creationId xmlns:a16="http://schemas.microsoft.com/office/drawing/2014/main" id="{E289E477-866F-3114-8486-EE68695A7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0929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u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C1C0-487A-B785-0EA6-A4112C75E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3583" y="472593"/>
            <a:ext cx="7841417" cy="5129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2A74D-D6BE-3755-0782-1F9DB1FB0C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9F40-818A-13AA-DF6F-3BB4CE6DC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190BBA-18D3-D3A1-0D88-0F02E882C8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944563"/>
            <a:ext cx="7840662" cy="5080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Add subheading</a:t>
            </a:r>
            <a:endParaRPr lang="en-GB" dirty="0"/>
          </a:p>
        </p:txBody>
      </p:sp>
      <p:pic>
        <p:nvPicPr>
          <p:cNvPr id="6" name="Picture 5" descr="A black and purple triangle&#10;&#10;Description automatically generated">
            <a:extLst>
              <a:ext uri="{FF2B5EF4-FFF2-40B4-BE49-F238E27FC236}">
                <a16:creationId xmlns:a16="http://schemas.microsoft.com/office/drawing/2014/main" id="{25F43DC9-9EDC-0E60-9499-DEFF08707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035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8EC27-3E24-F724-F000-B8342EDF2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556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1D285-409F-9DEC-0B95-30E301D34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bIns="648000" anchor="ctr">
            <a:noAutofit/>
          </a:bodyPr>
          <a:lstStyle>
            <a:lvl1pPr algn="ctr">
              <a:defRPr sz="120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D815A-BCD0-8EE1-D91A-4D5E04735C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5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12553-A210-E683-B189-DD886093AF69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B538F-9918-D8A2-44CE-97FC55849190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C6BA4B-821B-0778-A999-74288840B7FC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C8818-5024-2801-0CFA-2F9E9B30414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D1437-2555-00A0-F479-764F7B6C1E22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37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B4901-3D87-BA88-2DF5-7187417C1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0860" y="5350192"/>
            <a:ext cx="6591140" cy="1507808"/>
          </a:xfrm>
          <a:custGeom>
            <a:avLst/>
            <a:gdLst>
              <a:gd name="connsiteX0" fmla="*/ 879504 w 6591140"/>
              <a:gd name="connsiteY0" fmla="*/ 0 h 1507808"/>
              <a:gd name="connsiteX1" fmla="*/ 6591140 w 6591140"/>
              <a:gd name="connsiteY1" fmla="*/ 0 h 1507808"/>
              <a:gd name="connsiteX2" fmla="*/ 6591140 w 6591140"/>
              <a:gd name="connsiteY2" fmla="*/ 1507808 h 1507808"/>
              <a:gd name="connsiteX3" fmla="*/ 0 w 6591140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140" h="1507808">
                <a:moveTo>
                  <a:pt x="879504" y="0"/>
                </a:moveTo>
                <a:lnTo>
                  <a:pt x="6591140" y="0"/>
                </a:lnTo>
                <a:lnTo>
                  <a:pt x="6591140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1260000" anchor="ctr">
            <a:no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41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Alt.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EA51839B-7161-8DBD-F7D1-02E67725D1F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bIns="648000" anchor="ctr"/>
          <a:lstStyle>
            <a:lvl1pPr algn="ctr">
              <a:defRPr sz="1200"/>
            </a:lvl1pPr>
          </a:lstStyle>
          <a:p>
            <a:r>
              <a:rPr lang="en-GB" dirty="0"/>
              <a:t>Click icon to insert video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65652-DAE9-2EFC-D762-DAC602DD1CC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0F1162-1DEC-B2E1-0D5E-762134DF9FCF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C2D990-AF5F-DD1C-4963-96DEDDFAE558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74C6C4-5F5C-3AFE-9051-CD2F025EED0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 VIDEO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28849-D146-298A-CC50-F0E4B229582B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there is already a video present, delete </a:t>
              </a:r>
              <a:br>
                <a:rPr lang="en-US" sz="1200" dirty="0">
                  <a:solidFill>
                    <a:schemeClr val="tx1"/>
                  </a:solidFill>
                  <a:latin typeface="+mn-lt"/>
                </a:rPr>
              </a:b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the icon in the middle of the placeholder and choose a video from file, or select the placeholder and paste an video in using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Format Video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tab in the ribbon and use the tools to edit the video.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resize and move the video within the placeholder, using the white circles in the corners of the video. Click on the drop down arrow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Right click the video and choose </a:t>
              </a:r>
              <a:r>
                <a:rPr lang="en-US" sz="1200" b="1" dirty="0">
                  <a:solidFill>
                    <a:schemeClr val="tx1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15D82-FE8C-DFDA-93EF-12937E7C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365567" cy="1507808"/>
          </a:xfrm>
          <a:custGeom>
            <a:avLst/>
            <a:gdLst>
              <a:gd name="connsiteX0" fmla="*/ 0 w 6365567"/>
              <a:gd name="connsiteY0" fmla="*/ 0 h 1507808"/>
              <a:gd name="connsiteX1" fmla="*/ 6365567 w 6365567"/>
              <a:gd name="connsiteY1" fmla="*/ 0 h 1507808"/>
              <a:gd name="connsiteX2" fmla="*/ 5486063 w 6365567"/>
              <a:gd name="connsiteY2" fmla="*/ 1507808 h 1507808"/>
              <a:gd name="connsiteX3" fmla="*/ 0 w 6365567"/>
              <a:gd name="connsiteY3" fmla="*/ 1507808 h 15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5567" h="1507808">
                <a:moveTo>
                  <a:pt x="0" y="0"/>
                </a:moveTo>
                <a:lnTo>
                  <a:pt x="6365567" y="0"/>
                </a:lnTo>
                <a:lnTo>
                  <a:pt x="5486063" y="1507808"/>
                </a:lnTo>
                <a:lnTo>
                  <a:pt x="0" y="1507808"/>
                </a:lnTo>
                <a:close/>
              </a:path>
            </a:pathLst>
          </a:custGeom>
          <a:solidFill>
            <a:schemeClr val="accent5"/>
          </a:solidFill>
        </p:spPr>
        <p:txBody>
          <a:bodyPr vert="horz" wrap="square" lIns="900000" tIns="45720" rIns="91440" bIns="45720" rtlCol="0" anchor="ctr">
            <a:noAutofit/>
          </a:bodyPr>
          <a:lstStyle>
            <a:lvl1pPr>
              <a:defRPr lang="en-GB" sz="18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057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 No Part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7" name="Picture 6" descr="A black and purple triangle&#10;&#10;Description automatically generated">
            <a:extLst>
              <a:ext uri="{FF2B5EF4-FFF2-40B4-BE49-F238E27FC236}">
                <a16:creationId xmlns:a16="http://schemas.microsoft.com/office/drawing/2014/main" id="{31B5A21A-4F0D-0994-FCA9-13151A74A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B9DE8C-3439-9569-073F-074B5FA5DB3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16337-78C2-3C47-1C86-158F9D788744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CDE491-A55F-B9DD-EB5D-4D5A549C3783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939E1C-799B-0A69-DAA7-A204F20B281B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E4E3B0-3F56-66FB-6517-B89F8ABB2854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EDC27E-1CA8-D683-4481-2230402E2F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15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olour No Partn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DA519AD-A2D1-C834-C760-7B31987EB8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  <p:pic>
        <p:nvPicPr>
          <p:cNvPr id="4" name="Picture 3" descr="A black and purple triangle&#10;&#10;Description automatically generated">
            <a:extLst>
              <a:ext uri="{FF2B5EF4-FFF2-40B4-BE49-F238E27FC236}">
                <a16:creationId xmlns:a16="http://schemas.microsoft.com/office/drawing/2014/main" id="{F92F1844-445C-D1D8-0214-8D980269B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10566400" y="390842"/>
            <a:ext cx="1223964" cy="814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92C3C5-B2E4-0CB0-4482-299BB3D75F12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F09EFA-F5F7-E682-33C6-620F705DDC95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D05137-F705-B7C0-D5AC-85C787BD98FB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BB841A-51B1-DD11-53A5-6CEE96A49149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EE51C-F59D-A67D-0F46-2A86250ED5E5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763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BDB8-5D1E-8892-C236-0B4719AE4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958" y="2414631"/>
            <a:ext cx="4366697" cy="1563010"/>
          </a:xfrm>
        </p:spPr>
        <p:txBody>
          <a:bodyPr anchor="b"/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thank you</a:t>
            </a:r>
            <a:endParaRPr lang="en-GB" dirty="0"/>
          </a:p>
        </p:txBody>
      </p:sp>
      <p:pic>
        <p:nvPicPr>
          <p:cNvPr id="8" name="Picture 7" descr="A black and purple triangle&#10;&#10;Description automatically generated">
            <a:extLst>
              <a:ext uri="{FF2B5EF4-FFF2-40B4-BE49-F238E27FC236}">
                <a16:creationId xmlns:a16="http://schemas.microsoft.com/office/drawing/2014/main" id="{B548C9AC-BCF5-51FE-2836-E8AFAF234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>
          <a:xfrm>
            <a:off x="8372252" y="5685698"/>
            <a:ext cx="1048505" cy="697644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0A8D77-5378-63BA-9926-00E6C63BB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3614" y="5686063"/>
            <a:ext cx="1936750" cy="696913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GB" dirty="0"/>
              <a:t>Add partner logo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3BB5C-94E2-C279-DD21-9BF28E34248E}"/>
              </a:ext>
            </a:extLst>
          </p:cNvPr>
          <p:cNvCxnSpPr>
            <a:cxnSpLocks/>
          </p:cNvCxnSpPr>
          <p:nvPr userDrawn="1"/>
        </p:nvCxnSpPr>
        <p:spPr>
          <a:xfrm>
            <a:off x="9637185" y="5685698"/>
            <a:ext cx="0" cy="697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42BE7-9F4B-179B-DA24-65C12C340EDF}"/>
              </a:ext>
            </a:extLst>
          </p:cNvPr>
          <p:cNvGrpSpPr/>
          <p:nvPr userDrawn="1"/>
        </p:nvGrpSpPr>
        <p:grpSpPr>
          <a:xfrm>
            <a:off x="-3626001" y="0"/>
            <a:ext cx="3513653" cy="4531360"/>
            <a:chOff x="-3626001" y="0"/>
            <a:chExt cx="3513653" cy="45313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CC094F-20FD-45E3-0447-ED321F3ACD36}"/>
                </a:ext>
              </a:extLst>
            </p:cNvPr>
            <p:cNvSpPr/>
            <p:nvPr/>
          </p:nvSpPr>
          <p:spPr>
            <a:xfrm>
              <a:off x="-3626001" y="0"/>
              <a:ext cx="3507557" cy="453136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9B0806-A32D-E9F6-1A04-D2B5C5DFD359}"/>
                </a:ext>
              </a:extLst>
            </p:cNvPr>
            <p:cNvSpPr/>
            <p:nvPr/>
          </p:nvSpPr>
          <p:spPr>
            <a:xfrm>
              <a:off x="-3626001" y="0"/>
              <a:ext cx="3507557" cy="890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rgbClr val="333333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254AEC-00E0-65ED-5EF0-286AE37C979E}"/>
                </a:ext>
              </a:extLst>
            </p:cNvPr>
            <p:cNvSpPr txBox="1"/>
            <p:nvPr/>
          </p:nvSpPr>
          <p:spPr>
            <a:xfrm>
              <a:off x="-3560064" y="77902"/>
              <a:ext cx="3447716" cy="734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lnSpc>
                  <a:spcPct val="70000"/>
                </a:lnSpc>
                <a:spcBef>
                  <a:spcPct val="0"/>
                </a:spcBef>
                <a:buNone/>
                <a:defRPr sz="11500" cap="all" baseline="0"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How to insert </a:t>
              </a:r>
              <a:b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</a:br>
              <a:r>
                <a:rPr lang="en-GB" sz="2400" dirty="0">
                  <a:solidFill>
                    <a:schemeClr val="bg1"/>
                  </a:solidFill>
                  <a:latin typeface="+mn-lt"/>
                  <a:ea typeface="Inter Semi Bold" panose="02000703000000020004" pitchFamily="50" charset="0"/>
                  <a:cs typeface="Inter Semi Bold" panose="02000703000000020004" pitchFamily="50" charset="0"/>
                </a:rPr>
                <a:t>an 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D62B3C-B227-2C79-517E-4B7AC888D8FE}"/>
                </a:ext>
              </a:extLst>
            </p:cNvPr>
            <p:cNvSpPr txBox="1"/>
            <p:nvPr userDrawn="1"/>
          </p:nvSpPr>
          <p:spPr>
            <a:xfrm>
              <a:off x="-3560064" y="1006196"/>
              <a:ext cx="3340989" cy="2746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there is already an image present, delete this first.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the icon in the middle of the placeholder and choose an image from file, or select the placeholder and paste an image in using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Ctrl + V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Click on the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Format Picture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tab in the ribbon and use the tools to edit the image.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Crop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resize and move the image within the placeholder, using the white circles in the corners of the image. Click on the drop down arrow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Fit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or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Fill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 to fit the image to the placeholder as needed.</a:t>
              </a:r>
            </a:p>
            <a:p>
              <a:pPr marL="342900" indent="-3429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Right click the image and choose </a:t>
              </a:r>
              <a:r>
                <a:rPr lang="en-US" sz="1200" b="1" dirty="0">
                  <a:solidFill>
                    <a:schemeClr val="tx2"/>
                  </a:solidFill>
                  <a:latin typeface="+mn-lt"/>
                </a:rPr>
                <a:t>Send to back </a:t>
              </a:r>
              <a:r>
                <a:rPr lang="en-US" sz="1200" dirty="0">
                  <a:solidFill>
                    <a:schemeClr val="tx2"/>
                  </a:solidFill>
                  <a:latin typeface="+mn-lt"/>
                </a:rPr>
                <a:t>if it is obscuring any other elements.</a:t>
              </a:r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D264348-9633-9893-C33D-60F167EB7F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061583" cy="6858000"/>
          </a:xfrm>
          <a:custGeom>
            <a:avLst/>
            <a:gdLst>
              <a:gd name="connsiteX0" fmla="*/ 0 w 8061583"/>
              <a:gd name="connsiteY0" fmla="*/ 0 h 6858000"/>
              <a:gd name="connsiteX1" fmla="*/ 8061583 w 8061583"/>
              <a:gd name="connsiteY1" fmla="*/ 0 h 6858000"/>
              <a:gd name="connsiteX2" fmla="*/ 4104437 w 8061583"/>
              <a:gd name="connsiteY2" fmla="*/ 6858000 h 6858000"/>
              <a:gd name="connsiteX3" fmla="*/ 0 w 80615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1583" h="6858000">
                <a:moveTo>
                  <a:pt x="0" y="0"/>
                </a:moveTo>
                <a:lnTo>
                  <a:pt x="8061583" y="0"/>
                </a:lnTo>
                <a:lnTo>
                  <a:pt x="4104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bIns="864000" anchor="ctr">
            <a:noAutofit/>
          </a:bodyPr>
          <a:lstStyle>
            <a:lvl1pPr algn="ctr">
              <a:defRPr/>
            </a:lvl1pPr>
          </a:lstStyle>
          <a:p>
            <a:r>
              <a:rPr lang="en-GB" dirty="0"/>
              <a:t>Click icon to insert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32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ags" Target="../tags/tag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ags" Target="../tags/tag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tags" Target="../tags/tag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tags" Target="../tags/tag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tags" Target="../tags/tag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217860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6" r:id="rId4"/>
    <p:sldLayoutId id="2147483665" r:id="rId5"/>
    <p:sldLayoutId id="2147483654" r:id="rId6"/>
    <p:sldLayoutId id="2147483669" r:id="rId7"/>
    <p:sldLayoutId id="2147483663" r:id="rId8"/>
    <p:sldLayoutId id="2147483657" r:id="rId9"/>
    <p:sldLayoutId id="2147483655" r:id="rId10"/>
    <p:sldLayoutId id="2147483662" r:id="rId11"/>
    <p:sldLayoutId id="2147483659" r:id="rId12"/>
    <p:sldLayoutId id="2147483656" r:id="rId13"/>
    <p:sldLayoutId id="2147483668" r:id="rId14"/>
    <p:sldLayoutId id="2147483671" r:id="rId15"/>
    <p:sldLayoutId id="2147483780" r:id="rId16"/>
    <p:sldLayoutId id="2147483670" r:id="rId17"/>
    <p:sldLayoutId id="2147483760" r:id="rId18"/>
    <p:sldLayoutId id="2147483906" r:id="rId19"/>
    <p:sldLayoutId id="2147483761" r:id="rId20"/>
    <p:sldLayoutId id="2147483907" r:id="rId21"/>
    <p:sldLayoutId id="2147483667" r:id="rId22"/>
    <p:sldLayoutId id="2147483771" r:id="rId23"/>
    <p:sldLayoutId id="2147483770" r:id="rId24"/>
    <p:sldLayoutId id="2147483660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340244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8" r:id="rId16"/>
    <p:sldLayoutId id="2147483799" r:id="rId17"/>
    <p:sldLayoutId id="2147483800" r:id="rId18"/>
    <p:sldLayoutId id="2147483908" r:id="rId19"/>
    <p:sldLayoutId id="2147483801" r:id="rId20"/>
    <p:sldLayoutId id="2147483909" r:id="rId21"/>
    <p:sldLayoutId id="2147483802" r:id="rId22"/>
    <p:sldLayoutId id="2147483803" r:id="rId23"/>
    <p:sldLayoutId id="2147483804" r:id="rId24"/>
    <p:sldLayoutId id="2147483805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153753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3" r:id="rId16"/>
    <p:sldLayoutId id="2147483824" r:id="rId17"/>
    <p:sldLayoutId id="2147483825" r:id="rId18"/>
    <p:sldLayoutId id="2147483910" r:id="rId19"/>
    <p:sldLayoutId id="2147483826" r:id="rId20"/>
    <p:sldLayoutId id="2147483911" r:id="rId21"/>
    <p:sldLayoutId id="2147483827" r:id="rId22"/>
    <p:sldLayoutId id="2147483828" r:id="rId23"/>
    <p:sldLayoutId id="2147483829" r:id="rId24"/>
    <p:sldLayoutId id="2147483830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190197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8" r:id="rId16"/>
    <p:sldLayoutId id="2147483849" r:id="rId17"/>
    <p:sldLayoutId id="2147483850" r:id="rId18"/>
    <p:sldLayoutId id="2147483912" r:id="rId19"/>
    <p:sldLayoutId id="2147483851" r:id="rId20"/>
    <p:sldLayoutId id="2147483913" r:id="rId21"/>
    <p:sldLayoutId id="2147483852" r:id="rId22"/>
    <p:sldLayoutId id="2147483853" r:id="rId23"/>
    <p:sldLayoutId id="2147483854" r:id="rId24"/>
    <p:sldLayoutId id="2147483855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267568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3" r:id="rId16"/>
    <p:sldLayoutId id="2147483874" r:id="rId17"/>
    <p:sldLayoutId id="2147483875" r:id="rId18"/>
    <p:sldLayoutId id="2147483914" r:id="rId19"/>
    <p:sldLayoutId id="2147483876" r:id="rId20"/>
    <p:sldLayoutId id="2147483915" r:id="rId21"/>
    <p:sldLayoutId id="2147483877" r:id="rId22"/>
    <p:sldLayoutId id="2147483878" r:id="rId23"/>
    <p:sldLayoutId id="2147483879" r:id="rId24"/>
    <p:sldLayoutId id="2147483880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17BBB-14D1-E0D8-045B-A6F52846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83" y="472593"/>
            <a:ext cx="9497497" cy="51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105-965F-FC65-72F5-3ECA3DF6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83" y="1657985"/>
            <a:ext cx="94974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E715D-FBDB-06BD-AFCD-B960E70D3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582" y="6330949"/>
            <a:ext cx="547413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33B6-40F8-318B-FDF0-081CCC707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30949"/>
            <a:ext cx="86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200" b="1">
                <a:solidFill>
                  <a:schemeClr val="accent1"/>
                </a:solidFill>
              </a:defRPr>
            </a:lvl1pPr>
          </a:lstStyle>
          <a:p>
            <a:fld id="{E8F1A65C-595C-4736-BF40-F7D31E789466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331938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8" r:id="rId16"/>
    <p:sldLayoutId id="2147483899" r:id="rId17"/>
    <p:sldLayoutId id="2147483900" r:id="rId18"/>
    <p:sldLayoutId id="2147483916" r:id="rId19"/>
    <p:sldLayoutId id="2147483901" r:id="rId20"/>
    <p:sldLayoutId id="2147483917" r:id="rId21"/>
    <p:sldLayoutId id="2147483902" r:id="rId22"/>
    <p:sldLayoutId id="2147483903" r:id="rId23"/>
    <p:sldLayoutId id="2147483904" r:id="rId24"/>
    <p:sldLayoutId id="2147483905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65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9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Jeub/Local2Global_embedding" TargetMode="Externa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EF201C-C50C-D1AF-0BD3-17E4ADBA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Graph Representations at </a:t>
            </a:r>
            <a:r>
              <a:rPr lang="en-GB" dirty="0" err="1"/>
              <a:t>SCAle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6B3622-B8C6-CB76-A7A3-3D60BC779C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FC75A-D95C-E9FC-44C3-4453C24DC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AC191D-F755-A2A7-0C0B-96A5CAC8A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21/8/2024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83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29D620-A6D9-C80A-6076-3DD098F3C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Graph Autoencoders and Graph Variational Autoencoders</a:t>
            </a:r>
          </a:p>
        </p:txBody>
      </p:sp>
      <p:pic>
        <p:nvPicPr>
          <p:cNvPr id="4" name="Picture 3" descr="A network diagram of dots and lines&#10;&#10;Description automatically generated">
            <a:extLst>
              <a:ext uri="{FF2B5EF4-FFF2-40B4-BE49-F238E27FC236}">
                <a16:creationId xmlns:a16="http://schemas.microsoft.com/office/drawing/2014/main" id="{3321D793-6BEF-54E3-2D5F-391B9AE06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75" y="1741554"/>
            <a:ext cx="3941928" cy="3941928"/>
          </a:xfrm>
          <a:prstGeom prst="rect">
            <a:avLst/>
          </a:prstGeo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5E0B267-2099-EAC8-B9FF-A9B4D44FB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5" y="1741554"/>
            <a:ext cx="3829487" cy="394192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EE5B9C7-29F3-773F-1204-6EB3CFF5431F}"/>
              </a:ext>
            </a:extLst>
          </p:cNvPr>
          <p:cNvSpPr/>
          <p:nvPr/>
        </p:nvSpPr>
        <p:spPr>
          <a:xfrm>
            <a:off x="5386809" y="3555569"/>
            <a:ext cx="859809" cy="3138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062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Local2Global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29D620-A6D9-C80A-6076-3DD098F3C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Graph embeddings by patch alignment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561466-0BD1-3C12-A567-A79472A24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72"/>
            <a:ext cx="6273800" cy="303530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9A66EAF-2057-EA16-B21C-B29B28222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25" y="1453747"/>
            <a:ext cx="4769836" cy="4459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38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29D620-A6D9-C80A-6076-3DD098F3C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Temporal graphs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D2673-26C9-FD50-8F6D-25AD51D5B51F}"/>
              </a:ext>
            </a:extLst>
          </p:cNvPr>
          <p:cNvSpPr txBox="1"/>
          <p:nvPr/>
        </p:nvSpPr>
        <p:spPr>
          <a:xfrm>
            <a:off x="696036" y="1719618"/>
            <a:ext cx="9648967" cy="36651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 connectivity changes over time (autonomous systems data)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Financial networks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Cryptocurrency transactions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NFT networks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Detect scams such as wash trading or rug pulls from embeddings of temporal sequences of graphs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323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E6218-0CE3-91BF-E241-3426F67B75C2}"/>
              </a:ext>
            </a:extLst>
          </p:cNvPr>
          <p:cNvSpPr txBox="1"/>
          <p:nvPr/>
        </p:nvSpPr>
        <p:spPr>
          <a:xfrm>
            <a:off x="609600" y="1513840"/>
            <a:ext cx="9286240" cy="4654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Some of these have labels, some not (unsupervised problems)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Autonomous Systems (AS)  https://</a:t>
            </a:r>
            <a:r>
              <a:rPr lang="en-US" dirty="0" err="1"/>
              <a:t>snap.stanford.edu</a:t>
            </a:r>
            <a:r>
              <a:rPr lang="en-US" dirty="0"/>
              <a:t>/data/as-733.html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Cryptocurrency transactions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Elliptic dataset 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Elliptic2 dataset (50m nodes, 200m edges!)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Stablecoin ERC20 transactions https://</a:t>
            </a:r>
            <a:r>
              <a:rPr lang="en-US" dirty="0" err="1"/>
              <a:t>snap.stanford.edu</a:t>
            </a:r>
            <a:r>
              <a:rPr lang="en-US" dirty="0"/>
              <a:t>/data/ERC20-stablecoins.html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NFTs</a:t>
            </a:r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3A592A90-3712-EA10-88D7-72C9993CF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7" y="4043149"/>
            <a:ext cx="4678907" cy="1986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3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improved algorithm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3232-95DD-CD3D-B501-B880955A07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29D620-A6D9-C80A-6076-3DD098F3C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Learn the alignments at the with the embeddings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59E4E-1DE7-E5A5-3CB5-E83ACA6C72B7}"/>
              </a:ext>
            </a:extLst>
          </p:cNvPr>
          <p:cNvSpPr txBox="1"/>
          <p:nvPr/>
        </p:nvSpPr>
        <p:spPr>
          <a:xfrm>
            <a:off x="558800" y="1924533"/>
            <a:ext cx="8490782" cy="422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local2global method allows to scale embeddings of large temporal graphs but the synchronization step is still costly.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Instead of computing the individual embeddings and aligning them, a new approach will attempt to learn the alignment by optimizing a new cost function that incorporates the transformations that implement the alignment.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8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F0A980-BBFB-E06A-1347-012C21AF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3232-95DD-CD3D-B501-B880955A07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3582" y="6330949"/>
            <a:ext cx="547413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5DC-48FD-24E4-DEDE-A8C22CF32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8840" y="6330949"/>
            <a:ext cx="863600" cy="365125"/>
          </a:xfrm>
        </p:spPr>
        <p:txBody>
          <a:bodyPr/>
          <a:lstStyle/>
          <a:p>
            <a:fld id="{E8F1A65C-595C-4736-BF40-F7D31E78946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568CF-59B6-7113-1CA2-94AA3D7AF492}"/>
              </a:ext>
            </a:extLst>
          </p:cNvPr>
          <p:cNvSpPr txBox="1"/>
          <p:nvPr/>
        </p:nvSpPr>
        <p:spPr>
          <a:xfrm>
            <a:off x="629920" y="1686560"/>
            <a:ext cx="7625080" cy="4328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-geometric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Local2Global </a:t>
            </a:r>
            <a:r>
              <a:rPr lang="en-US" dirty="0">
                <a:hlinkClick r:id="rId3"/>
              </a:rPr>
              <a:t>https://github.com/LJeub/Local2Global_embedding</a:t>
            </a: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Pometry</a:t>
            </a:r>
            <a:r>
              <a:rPr lang="en-US" dirty="0"/>
              <a:t> / </a:t>
            </a:r>
            <a:r>
              <a:rPr lang="en-US" dirty="0" err="1"/>
              <a:t>Raphtory</a:t>
            </a: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Dimensionality reduction and visualization (PCA, UMAP,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Potentially: Rust for better performance (possibly with Python API)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0E256-7993-1214-D6EE-6EA9E356E98E}"/>
              </a:ext>
            </a:extLst>
          </p:cNvPr>
          <p:cNvSpPr txBox="1"/>
          <p:nvPr/>
        </p:nvSpPr>
        <p:spPr>
          <a:xfrm>
            <a:off x="2169994" y="81886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26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52A-7596-06BB-F170-93B37CF1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/ Timeline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D8D235EF-3C32-3DF5-79FA-667E08E25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F1A65C-595C-4736-BF40-F7D31E78946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F4C0F-DCFE-2272-49FF-858C7C55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789" y="1997476"/>
            <a:ext cx="1977658" cy="3321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r>
              <a:rPr lang="en-GB" sz="1400" dirty="0"/>
              <a:t>https://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EAC7F-0360-44D8-A7EB-41D34E29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76131" y="1997476"/>
            <a:ext cx="1977658" cy="3321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12ED-7F0A-3854-B19E-EE0E2DF4D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8473" y="1997476"/>
            <a:ext cx="1977658" cy="3321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endParaRPr lang="en-GB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C23C9-74B2-F9BF-1934-37E5B527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15" y="1997476"/>
            <a:ext cx="1977658" cy="3321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endParaRPr lang="en-GB" sz="1400" dirty="0"/>
          </a:p>
        </p:txBody>
      </p:sp>
      <p:sp>
        <p:nvSpPr>
          <p:cNvPr id="15" name="Chevron 3">
            <a:extLst>
              <a:ext uri="{FF2B5EF4-FFF2-40B4-BE49-F238E27FC236}">
                <a16:creationId xmlns:a16="http://schemas.microsoft.com/office/drawing/2014/main" id="{196BFD65-3064-65E4-2500-3BDEA2B3E0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720815" y="2502599"/>
            <a:ext cx="1977658" cy="646176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108000" rIns="121899" bIns="150876" rtlCol="0" anchor="ctr"/>
          <a:lstStyle/>
          <a:p>
            <a:pPr algn="ctr" defTabSz="457200"/>
            <a:r>
              <a:rPr lang="en-US" sz="1200" b="1" kern="0" dirty="0">
                <a:solidFill>
                  <a:schemeClr val="bg1"/>
                </a:solidFill>
                <a:ea typeface="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9EE3E1-EA4D-135D-BB33-D9B17DC59071}"/>
              </a:ext>
            </a:extLst>
          </p:cNvPr>
          <p:cNvSpPr txBox="1"/>
          <p:nvPr/>
        </p:nvSpPr>
        <p:spPr>
          <a:xfrm>
            <a:off x="1884610" y="3401182"/>
            <a:ext cx="1650068" cy="1754326"/>
          </a:xfrm>
          <a:prstGeom prst="rect">
            <a:avLst/>
          </a:prstGeom>
        </p:spPr>
        <p:txBody>
          <a:bodyPr wrap="square" numCol="1" spcCol="0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Interface / API for various datasets based on </a:t>
            </a:r>
            <a:r>
              <a:rPr lang="en-GB" sz="1200" dirty="0" err="1">
                <a:solidFill>
                  <a:schemeClr val="tx2"/>
                </a:solidFill>
              </a:rPr>
              <a:t>Raphtory</a:t>
            </a:r>
            <a:r>
              <a:rPr lang="en-GB" sz="1200" dirty="0">
                <a:solidFill>
                  <a:schemeClr val="tx2"/>
                </a:solidFill>
              </a:rPr>
              <a:t>.</a:t>
            </a:r>
          </a:p>
          <a:p>
            <a:endParaRPr lang="en-GB" sz="1200" dirty="0">
              <a:solidFill>
                <a:schemeClr val="tx2"/>
              </a:solidFill>
            </a:endParaRPr>
          </a:p>
          <a:p>
            <a:r>
              <a:rPr lang="en-GB" sz="1200" dirty="0">
                <a:solidFill>
                  <a:schemeClr val="tx2"/>
                </a:solidFill>
              </a:rPr>
              <a:t>Includes temporal graph analytics and visualisation.</a:t>
            </a:r>
          </a:p>
          <a:p>
            <a:endParaRPr lang="en-GB" sz="1200" dirty="0">
              <a:solidFill>
                <a:schemeClr val="tx2"/>
              </a:solidFill>
            </a:endParaRPr>
          </a:p>
          <a:p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17" name="Chevron 30">
            <a:extLst>
              <a:ext uri="{FF2B5EF4-FFF2-40B4-BE49-F238E27FC236}">
                <a16:creationId xmlns:a16="http://schemas.microsoft.com/office/drawing/2014/main" id="{FF1BDFDC-DFF4-48C6-FD3C-0B542BEFB314}"/>
              </a:ext>
            </a:extLst>
          </p:cNvPr>
          <p:cNvSpPr/>
          <p:nvPr/>
        </p:nvSpPr>
        <p:spPr>
          <a:xfrm>
            <a:off x="3698473" y="2502599"/>
            <a:ext cx="1977658" cy="646176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108000" rIns="121899" bIns="150876" rtlCol="0" anchor="ctr"/>
          <a:lstStyle/>
          <a:p>
            <a:pPr algn="ctr" defTabSz="457200"/>
            <a:r>
              <a:rPr lang="en-US" sz="1200" b="1" kern="0" dirty="0">
                <a:solidFill>
                  <a:schemeClr val="bg1"/>
                </a:solidFill>
                <a:ea typeface="" charset="0"/>
                <a:cs typeface="Arial" panose="020B0604020202020204" pitchFamily="34" charset="0"/>
              </a:rPr>
              <a:t>Stage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9D385-B870-20E2-E062-28B7D51C1787}"/>
              </a:ext>
            </a:extLst>
          </p:cNvPr>
          <p:cNvSpPr txBox="1"/>
          <p:nvPr/>
        </p:nvSpPr>
        <p:spPr>
          <a:xfrm>
            <a:off x="3862268" y="3401182"/>
            <a:ext cx="1650068" cy="1569660"/>
          </a:xfrm>
          <a:prstGeom prst="rect">
            <a:avLst/>
          </a:prstGeom>
        </p:spPr>
        <p:txBody>
          <a:bodyPr wrap="square" numCol="1" spcCol="0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Create interface for training graph embeddings using various methods, based on </a:t>
            </a:r>
            <a:r>
              <a:rPr lang="en-GB" sz="1200" dirty="0" err="1">
                <a:solidFill>
                  <a:schemeClr val="tx2"/>
                </a:solidFill>
              </a:rPr>
              <a:t>pytorch</a:t>
            </a:r>
            <a:r>
              <a:rPr lang="en-GB" sz="1200" dirty="0">
                <a:solidFill>
                  <a:schemeClr val="tx2"/>
                </a:solidFill>
              </a:rPr>
              <a:t>-geometric and (potentially) existing L2G code.</a:t>
            </a:r>
          </a:p>
        </p:txBody>
      </p:sp>
      <p:sp>
        <p:nvSpPr>
          <p:cNvPr id="23" name="Chevron 31">
            <a:extLst>
              <a:ext uri="{FF2B5EF4-FFF2-40B4-BE49-F238E27FC236}">
                <a16:creationId xmlns:a16="http://schemas.microsoft.com/office/drawing/2014/main" id="{3391716C-66D8-D354-F5FB-C5F55BF659B9}"/>
              </a:ext>
            </a:extLst>
          </p:cNvPr>
          <p:cNvSpPr/>
          <p:nvPr/>
        </p:nvSpPr>
        <p:spPr>
          <a:xfrm>
            <a:off x="5676131" y="2502599"/>
            <a:ext cx="1977658" cy="646176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108000" rIns="121899" bIns="150876" rtlCol="0" anchor="ctr"/>
          <a:lstStyle/>
          <a:p>
            <a:pPr algn="ctr" defTabSz="457200"/>
            <a:r>
              <a:rPr lang="en-US" sz="1200" b="1" kern="0" dirty="0">
                <a:solidFill>
                  <a:schemeClr val="bg1"/>
                </a:solidFill>
                <a:ea typeface="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73ED8E-C6CA-AE0B-1E7B-EA52586FEB70}"/>
              </a:ext>
            </a:extLst>
          </p:cNvPr>
          <p:cNvSpPr txBox="1"/>
          <p:nvPr/>
        </p:nvSpPr>
        <p:spPr>
          <a:xfrm>
            <a:off x="5839926" y="3401182"/>
            <a:ext cx="1650068" cy="646331"/>
          </a:xfrm>
          <a:prstGeom prst="rect">
            <a:avLst/>
          </a:prstGeom>
        </p:spPr>
        <p:txBody>
          <a:bodyPr wrap="square" numCol="1" spcCol="0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Optimize an implementation of the new algorithm.</a:t>
            </a:r>
          </a:p>
        </p:txBody>
      </p:sp>
      <p:sp>
        <p:nvSpPr>
          <p:cNvPr id="21" name="Chevron 32">
            <a:extLst>
              <a:ext uri="{FF2B5EF4-FFF2-40B4-BE49-F238E27FC236}">
                <a16:creationId xmlns:a16="http://schemas.microsoft.com/office/drawing/2014/main" id="{C5F02109-861F-8DC5-1404-931C331AA8AA}"/>
              </a:ext>
            </a:extLst>
          </p:cNvPr>
          <p:cNvSpPr/>
          <p:nvPr/>
        </p:nvSpPr>
        <p:spPr>
          <a:xfrm>
            <a:off x="7653789" y="2502599"/>
            <a:ext cx="1977658" cy="646176"/>
          </a:xfrm>
          <a:prstGeom prst="chevron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108000" rIns="121899" bIns="150876" rtlCol="0" anchor="ctr"/>
          <a:lstStyle/>
          <a:p>
            <a:pPr algn="ctr" defTabSz="457200"/>
            <a:r>
              <a:rPr lang="en-US" sz="1200" b="1" kern="0" dirty="0">
                <a:solidFill>
                  <a:schemeClr val="bg1"/>
                </a:solidFill>
                <a:ea typeface="" charset="0"/>
                <a:cs typeface="Arial" panose="020B0604020202020204" pitchFamily="34" charset="0"/>
              </a:rPr>
              <a:t>Stage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876E0-5FE7-9E0B-194F-3E252531AB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AC6F54-0B8D-99AE-B7AC-5DDE84AD6CD7}"/>
              </a:ext>
            </a:extLst>
          </p:cNvPr>
          <p:cNvSpPr txBox="1"/>
          <p:nvPr/>
        </p:nvSpPr>
        <p:spPr>
          <a:xfrm>
            <a:off x="7817584" y="3401182"/>
            <a:ext cx="1650068" cy="646331"/>
          </a:xfrm>
          <a:prstGeom prst="rect">
            <a:avLst/>
          </a:prstGeom>
        </p:spPr>
        <p:txBody>
          <a:bodyPr wrap="square" numCol="1" spcCol="0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Document package with example use cases as notebooks.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605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UNIVERSITY OF WARWICK TEMPLATE" val="o3vyYe39"/>
  <p:tag name="ARTICULATE_DESIGN_ID_1_PURPLE" val="AduQcjRa"/>
  <p:tag name="ARTICULATE_DESIGN_ID_PURPLE" val="H2tNWEnT"/>
  <p:tag name="ARTICULATE_DESIGN_ID_1_GREEN" val="A9jtIQJD"/>
  <p:tag name="ARTICULATE_DESIGN_ID_1_ORANGE" val="DYW5gw80"/>
  <p:tag name="ARTICULATE_DESIGN_ID_1_RED" val="4zeqPENU"/>
  <p:tag name="ARTICULATE_DESIGN_ID_BLUE" val="sVk99ODY"/>
  <p:tag name="ARTICULATE_DESIGN_ID_GREEN" val="GS3ERbu0"/>
  <p:tag name="ARTICULATE_DESIGN_ID_ORANGE" val="lGEOL85f"/>
  <p:tag name="ARTICULATE_DESIGN_ID_RED" val="HToPVZQA"/>
  <p:tag name="PRESGUID" val="0c4b2974-b076-4de0-abb9-2a1dba2ff14f"/>
  <p:tag name="ARTICULATE_DESIGN_ID_5_UNIVERSITY OF WARWICK" val="Rm1u8kJp"/>
  <p:tag name="ARTICULATE_DESIGN_ID_UNIVERSITY OF WARWICK" val="76Q5vuZC"/>
  <p:tag name="ARTICULATE_PROJECT_OPEN" val="0"/>
  <p:tag name="ARTICULATE_DESIGN_ID_1_UNIVERSITY OF WARWICK" val="8P3AOuwW"/>
  <p:tag name="ARTICULATE_DESIGN_ID_BRIGHT TEAL" val="9kJ2EVKG"/>
  <p:tag name="ARTICULATE_DESIGN_ID_1_BRIGHT TEAL" val="DsamqdXS"/>
  <p:tag name="ARTICULATE_DESIGN_ID_BRIGHT BLUE" val="uV00Dvu6"/>
  <p:tag name="ARTICULATE_DESIGN_ID_1_BRIGHT BLUE" val="uZ3judsJ"/>
  <p:tag name="ARTICULATE_DESIGN_ID_BRIGHT ORANGE" val="WLP2QPCx"/>
  <p:tag name="ARTICULATE_DESIGN_ID_1_BRIGHT ORANGE" val="pOoiGpez"/>
  <p:tag name="ARTICULATE_DESIGN_ID_BRIGHT RUBY" val="TYXO80EN"/>
  <p:tag name="ARTICULATE_DESIGN_ID_BRIGHT GOLD" val="ml7Vg9xM"/>
  <p:tag name="ARTICULATE_SLIDE_COUNT" val="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University of Warwick">
  <a:themeElements>
    <a:clrScheme name="University of Warwick Colours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CB333B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7EB86DD2-3F2D-44FE-9459-B2FCDD5A0F47}"/>
    </a:ext>
  </a:extLst>
</a:theme>
</file>

<file path=ppt/theme/theme2.xml><?xml version="1.0" encoding="utf-8"?>
<a:theme xmlns:a="http://schemas.openxmlformats.org/drawingml/2006/main" name="Bright Teal">
  <a:themeElements>
    <a:clrScheme name="University of Warwick Colours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CB333B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354E357C-859A-4614-8A2D-C90D06BDD0E7}"/>
    </a:ext>
  </a:extLst>
</a:theme>
</file>

<file path=ppt/theme/theme3.xml><?xml version="1.0" encoding="utf-8"?>
<a:theme xmlns:a="http://schemas.openxmlformats.org/drawingml/2006/main" name="Bright Blue">
  <a:themeElements>
    <a:clrScheme name="University of Warwick Colours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CB333B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732FAF07-4AEC-49C5-80C8-9A7AB155F0B7}"/>
    </a:ext>
  </a:extLst>
</a:theme>
</file>

<file path=ppt/theme/theme4.xml><?xml version="1.0" encoding="utf-8"?>
<a:theme xmlns:a="http://schemas.openxmlformats.org/drawingml/2006/main" name="Bright Orange">
  <a:themeElements>
    <a:clrScheme name="University of Warwick Colours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CB333B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1026240F-7360-42FC-A9DA-A44170D985CB}"/>
    </a:ext>
  </a:extLst>
</a:theme>
</file>

<file path=ppt/theme/theme5.xml><?xml version="1.0" encoding="utf-8"?>
<a:theme xmlns:a="http://schemas.openxmlformats.org/drawingml/2006/main" name="Dark Ruby">
  <a:themeElements>
    <a:clrScheme name="Uni Of Warwick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9D2235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72A9E9CC-1D69-4533-9D26-0FE921900D47}"/>
    </a:ext>
  </a:extLst>
</a:theme>
</file>

<file path=ppt/theme/theme6.xml><?xml version="1.0" encoding="utf-8"?>
<a:theme xmlns:a="http://schemas.openxmlformats.org/drawingml/2006/main" name="Bright Gold">
  <a:themeElements>
    <a:clrScheme name="University of Warwick Colours">
      <a:dk1>
        <a:sysClr val="windowText" lastClr="000000"/>
      </a:dk1>
      <a:lt1>
        <a:sysClr val="window" lastClr="FFFFFF"/>
      </a:lt1>
      <a:dk2>
        <a:srgbClr val="3F4246"/>
      </a:dk2>
      <a:lt2>
        <a:srgbClr val="FFFFFF"/>
      </a:lt2>
      <a:accent1>
        <a:srgbClr val="3C1053"/>
      </a:accent1>
      <a:accent2>
        <a:srgbClr val="6DCDB8"/>
      </a:accent2>
      <a:accent3>
        <a:srgbClr val="CB333B"/>
      </a:accent3>
      <a:accent4>
        <a:srgbClr val="F1BE48"/>
      </a:accent4>
      <a:accent5>
        <a:srgbClr val="E87722"/>
      </a:accent5>
      <a:accent6>
        <a:srgbClr val="00A9CE"/>
      </a:accent6>
      <a:hlink>
        <a:srgbClr val="00A9CE"/>
      </a:hlink>
      <a:folHlink>
        <a:srgbClr val="CB333B"/>
      </a:folHlink>
    </a:clrScheme>
    <a:fontScheme name="Warwic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spcAft>
            <a:spcPts val="600"/>
          </a:spcAft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lnSpc>
            <a:spcPct val="100000"/>
          </a:lnSpc>
          <a:spcBef>
            <a:spcPts val="0"/>
          </a:spcBef>
          <a:spcAft>
            <a:spcPts val="8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W PowerPoint Template.pptx" id="{297DD32F-A8CA-4B1C-8165-BEDAD9EEEB3C}" vid="{C207D76F-168D-4246-91B2-54AF695E71C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University_of_Warwick_Template_v9</Template>
  <TotalTime>287</TotalTime>
  <Words>300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University of Warwick</vt:lpstr>
      <vt:lpstr>Bright Teal</vt:lpstr>
      <vt:lpstr>Bright Blue</vt:lpstr>
      <vt:lpstr>Bright Orange</vt:lpstr>
      <vt:lpstr>Dark Ruby</vt:lpstr>
      <vt:lpstr>Bright Gold</vt:lpstr>
      <vt:lpstr>Learning Graph Representations at SCAle</vt:lpstr>
      <vt:lpstr>Graph embeddings</vt:lpstr>
      <vt:lpstr>Local2Global</vt:lpstr>
      <vt:lpstr>Anomaly detection</vt:lpstr>
      <vt:lpstr>Data sets</vt:lpstr>
      <vt:lpstr>An improved algorithm</vt:lpstr>
      <vt:lpstr>Tools</vt:lpstr>
      <vt:lpstr>Process / Timeline</vt:lpstr>
    </vt:vector>
  </TitlesOfParts>
  <Company>University of Warwick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your template</dc:title>
  <dc:creator>Kelleher, Lucy</dc:creator>
  <cp:lastModifiedBy>Lotz, Martin</cp:lastModifiedBy>
  <cp:revision>8</cp:revision>
  <dcterms:created xsi:type="dcterms:W3CDTF">2023-11-28T11:44:59Z</dcterms:created>
  <dcterms:modified xsi:type="dcterms:W3CDTF">2024-08-21T07:48:10Z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53154194-7411-4916-863E-B7DFE5A19319</vt:lpwstr>
  </property>
  <property fmtid="{D5CDD505-2E9C-101B-9397-08002B2CF9AE}" pid="3" name="ArticulatePath">
    <vt:lpwstr>Presentation1</vt:lpwstr>
  </property>
</Properties>
</file>